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55"/>
  </p:notesMasterIdLst>
  <p:sldIdLst>
    <p:sldId id="282" r:id="rId2"/>
    <p:sldId id="313" r:id="rId3"/>
    <p:sldId id="294" r:id="rId4"/>
    <p:sldId id="256" r:id="rId5"/>
    <p:sldId id="280" r:id="rId6"/>
    <p:sldId id="261" r:id="rId7"/>
    <p:sldId id="259" r:id="rId8"/>
    <p:sldId id="260" r:id="rId9"/>
    <p:sldId id="284" r:id="rId10"/>
    <p:sldId id="306" r:id="rId11"/>
    <p:sldId id="314" r:id="rId12"/>
    <p:sldId id="348" r:id="rId13"/>
    <p:sldId id="349" r:id="rId14"/>
    <p:sldId id="350" r:id="rId15"/>
    <p:sldId id="351" r:id="rId16"/>
    <p:sldId id="344" r:id="rId17"/>
    <p:sldId id="343" r:id="rId18"/>
    <p:sldId id="345" r:id="rId19"/>
    <p:sldId id="346" r:id="rId20"/>
    <p:sldId id="347" r:id="rId21"/>
    <p:sldId id="352" r:id="rId22"/>
    <p:sldId id="353" r:id="rId23"/>
    <p:sldId id="355" r:id="rId24"/>
    <p:sldId id="317" r:id="rId25"/>
    <p:sldId id="316" r:id="rId26"/>
    <p:sldId id="318" r:id="rId27"/>
    <p:sldId id="319" r:id="rId28"/>
    <p:sldId id="320" r:id="rId29"/>
    <p:sldId id="322" r:id="rId30"/>
    <p:sldId id="321" r:id="rId31"/>
    <p:sldId id="323" r:id="rId32"/>
    <p:sldId id="324" r:id="rId33"/>
    <p:sldId id="354" r:id="rId34"/>
    <p:sldId id="325" r:id="rId35"/>
    <p:sldId id="326" r:id="rId36"/>
    <p:sldId id="328" r:id="rId37"/>
    <p:sldId id="327" r:id="rId38"/>
    <p:sldId id="329" r:id="rId39"/>
    <p:sldId id="330" r:id="rId40"/>
    <p:sldId id="331" r:id="rId41"/>
    <p:sldId id="332" r:id="rId42"/>
    <p:sldId id="334" r:id="rId43"/>
    <p:sldId id="333" r:id="rId44"/>
    <p:sldId id="335" r:id="rId45"/>
    <p:sldId id="336" r:id="rId46"/>
    <p:sldId id="338" r:id="rId47"/>
    <p:sldId id="337" r:id="rId48"/>
    <p:sldId id="340" r:id="rId49"/>
    <p:sldId id="339" r:id="rId50"/>
    <p:sldId id="341" r:id="rId51"/>
    <p:sldId id="342" r:id="rId52"/>
    <p:sldId id="265" r:id="rId53"/>
    <p:sldId id="310" r:id="rId54"/>
  </p:sldIdLst>
  <p:sldSz cx="9144000" cy="5143500" type="screen16x9"/>
  <p:notesSz cx="6858000" cy="9144000"/>
  <p:embeddedFontLst>
    <p:embeddedFont>
      <p:font typeface="Arial Black" panose="020B0A04020102020204" pitchFamily="34" charset="0"/>
      <p:bold r:id="rId56"/>
    </p:embeddedFont>
    <p:embeddedFont>
      <p:font typeface="Gloria Hallelujah" panose="020B0604020202020204" charset="0"/>
      <p:regular r:id="rId57"/>
    </p:embeddedFont>
    <p:embeddedFont>
      <p:font typeface="Patrick Hand" panose="00000500000000000000" pitchFamily="2" charset="0"/>
      <p:regular r:id="rId58"/>
    </p:embeddedFont>
    <p:embeddedFont>
      <p:font typeface="Quicksand"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A0CBCD-65EE-4535-9542-230CA4A78F89}">
  <a:tblStyle styleId="{56A0CBCD-65EE-4535-9542-230CA4A78F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39" autoAdjust="0"/>
    <p:restoredTop sz="96173" autoAdjust="0"/>
  </p:normalViewPr>
  <p:slideViewPr>
    <p:cSldViewPr snapToGrid="0">
      <p:cViewPr varScale="1">
        <p:scale>
          <a:sx n="148" d="100"/>
          <a:sy n="148" d="100"/>
        </p:scale>
        <p:origin x="84" y="3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8d91ca04ee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8d91ca04ee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b264f485f7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b264f485f7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a959a77ff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a959a77ff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b2c61621f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b2c61621f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b264f485f7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b264f485f7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b264f485f7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b264f485f7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8bdc21b13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8bdc21b1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91932f1ae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91932f1ae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959a77f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959a77f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b264f485f7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b264f485f7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8bcc2e6dd0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8bcc2e6dd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41"/>
        <p:cNvGrpSpPr/>
        <p:nvPr/>
      </p:nvGrpSpPr>
      <p:grpSpPr>
        <a:xfrm>
          <a:off x="0" y="0"/>
          <a:ext cx="0" cy="0"/>
          <a:chOff x="0" y="0"/>
          <a:chExt cx="0" cy="0"/>
        </a:xfrm>
      </p:grpSpPr>
      <p:grpSp>
        <p:nvGrpSpPr>
          <p:cNvPr id="42" name="Google Shape;42;p9"/>
          <p:cNvGrpSpPr/>
          <p:nvPr/>
        </p:nvGrpSpPr>
        <p:grpSpPr>
          <a:xfrm flipH="1">
            <a:off x="2780859" y="13"/>
            <a:ext cx="6362916" cy="5143518"/>
            <a:chOff x="0" y="0"/>
            <a:chExt cx="4707691" cy="5143518"/>
          </a:xfrm>
        </p:grpSpPr>
        <p:sp>
          <p:nvSpPr>
            <p:cNvPr id="43" name="Google Shape;43;p9"/>
            <p:cNvSpPr/>
            <p:nvPr/>
          </p:nvSpPr>
          <p:spPr>
            <a:xfrm>
              <a:off x="1324050" y="0"/>
              <a:ext cx="3383641" cy="5143518"/>
            </a:xfrm>
            <a:custGeom>
              <a:avLst/>
              <a:gdLst/>
              <a:ahLst/>
              <a:cxnLst/>
              <a:rect l="l" t="t" r="r" b="b"/>
              <a:pathLst>
                <a:path w="29657" h="45082" extrusionOk="0">
                  <a:moveTo>
                    <a:pt x="1" y="1"/>
                  </a:moveTo>
                  <a:lnTo>
                    <a:pt x="1" y="77"/>
                  </a:lnTo>
                  <a:lnTo>
                    <a:pt x="1" y="44928"/>
                  </a:lnTo>
                  <a:cubicBezTo>
                    <a:pt x="1" y="44961"/>
                    <a:pt x="7" y="44988"/>
                    <a:pt x="1" y="45021"/>
                  </a:cubicBezTo>
                  <a:cubicBezTo>
                    <a:pt x="1" y="45043"/>
                    <a:pt x="1" y="45065"/>
                    <a:pt x="7" y="45081"/>
                  </a:cubicBezTo>
                  <a:lnTo>
                    <a:pt x="29656" y="45081"/>
                  </a:lnTo>
                  <a:lnTo>
                    <a:pt x="29312" y="44802"/>
                  </a:lnTo>
                  <a:cubicBezTo>
                    <a:pt x="28594" y="44216"/>
                    <a:pt x="27865" y="43646"/>
                    <a:pt x="27159" y="43054"/>
                  </a:cubicBezTo>
                  <a:cubicBezTo>
                    <a:pt x="25674" y="41806"/>
                    <a:pt x="24409" y="40370"/>
                    <a:pt x="23445" y="38678"/>
                  </a:cubicBezTo>
                  <a:cubicBezTo>
                    <a:pt x="22525" y="37062"/>
                    <a:pt x="21961" y="35320"/>
                    <a:pt x="21709" y="33480"/>
                  </a:cubicBezTo>
                  <a:cubicBezTo>
                    <a:pt x="21572" y="32455"/>
                    <a:pt x="21522" y="31420"/>
                    <a:pt x="21561" y="30390"/>
                  </a:cubicBezTo>
                  <a:cubicBezTo>
                    <a:pt x="21621" y="28528"/>
                    <a:pt x="21906" y="26693"/>
                    <a:pt x="22316" y="24880"/>
                  </a:cubicBezTo>
                  <a:cubicBezTo>
                    <a:pt x="22706" y="23143"/>
                    <a:pt x="23188" y="21434"/>
                    <a:pt x="23757" y="19753"/>
                  </a:cubicBezTo>
                  <a:cubicBezTo>
                    <a:pt x="24343" y="18033"/>
                    <a:pt x="24957" y="16324"/>
                    <a:pt x="25570" y="14615"/>
                  </a:cubicBezTo>
                  <a:cubicBezTo>
                    <a:pt x="26047" y="13273"/>
                    <a:pt x="26403" y="11909"/>
                    <a:pt x="26523" y="10485"/>
                  </a:cubicBezTo>
                  <a:cubicBezTo>
                    <a:pt x="26666" y="8825"/>
                    <a:pt x="26474" y="7214"/>
                    <a:pt x="25806" y="5676"/>
                  </a:cubicBezTo>
                  <a:cubicBezTo>
                    <a:pt x="25412" y="4755"/>
                    <a:pt x="24864" y="3923"/>
                    <a:pt x="24195" y="3178"/>
                  </a:cubicBezTo>
                  <a:cubicBezTo>
                    <a:pt x="22974" y="1814"/>
                    <a:pt x="21490" y="833"/>
                    <a:pt x="19824" y="94"/>
                  </a:cubicBezTo>
                  <a:cubicBezTo>
                    <a:pt x="19753" y="66"/>
                    <a:pt x="19682" y="34"/>
                    <a:pt x="19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44" name="Google Shape;44;p9"/>
            <p:cNvSpPr/>
            <p:nvPr/>
          </p:nvSpPr>
          <p:spPr>
            <a:xfrm>
              <a:off x="0" y="0"/>
              <a:ext cx="1400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9"/>
          <p:cNvSpPr txBox="1">
            <a:spLocks noGrp="1"/>
          </p:cNvSpPr>
          <p:nvPr>
            <p:ph type="title"/>
          </p:nvPr>
        </p:nvSpPr>
        <p:spPr>
          <a:xfrm>
            <a:off x="4267125" y="793409"/>
            <a:ext cx="3951300" cy="2352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400"/>
              <a:buNone/>
              <a:defRPr sz="70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9"/>
          <p:cNvSpPr txBox="1">
            <a:spLocks noGrp="1"/>
          </p:cNvSpPr>
          <p:nvPr>
            <p:ph type="title" idx="2" hasCustomPrompt="1"/>
          </p:nvPr>
        </p:nvSpPr>
        <p:spPr>
          <a:xfrm>
            <a:off x="285075" y="1370625"/>
            <a:ext cx="2846400" cy="235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50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7" name="Google Shape;47;p9"/>
          <p:cNvSpPr txBox="1">
            <a:spLocks noGrp="1"/>
          </p:cNvSpPr>
          <p:nvPr>
            <p:ph type="subTitle" idx="1"/>
          </p:nvPr>
        </p:nvSpPr>
        <p:spPr>
          <a:xfrm>
            <a:off x="4987725" y="3106967"/>
            <a:ext cx="3230700" cy="122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solidFill>
                  <a:schemeClr val="l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accent1"/>
        </a:solidFill>
        <a:effectLst/>
      </p:bgPr>
    </p:bg>
    <p:spTree>
      <p:nvGrpSpPr>
        <p:cNvPr id="1" name="Shape 57"/>
        <p:cNvGrpSpPr/>
        <p:nvPr/>
      </p:nvGrpSpPr>
      <p:grpSpPr>
        <a:xfrm>
          <a:off x="0" y="0"/>
          <a:ext cx="0" cy="0"/>
          <a:chOff x="0" y="0"/>
          <a:chExt cx="0" cy="0"/>
        </a:xfrm>
      </p:grpSpPr>
      <p:sp>
        <p:nvSpPr>
          <p:cNvPr id="58" name="Google Shape;58;p13"/>
          <p:cNvSpPr/>
          <p:nvPr/>
        </p:nvSpPr>
        <p:spPr>
          <a:xfrm flipH="1">
            <a:off x="7302833" y="-12"/>
            <a:ext cx="18399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3"/>
          <p:cNvGrpSpPr/>
          <p:nvPr/>
        </p:nvGrpSpPr>
        <p:grpSpPr>
          <a:xfrm flipH="1">
            <a:off x="3141350" y="0"/>
            <a:ext cx="6035731" cy="5143518"/>
            <a:chOff x="0" y="0"/>
            <a:chExt cx="4707691" cy="5143518"/>
          </a:xfrm>
        </p:grpSpPr>
        <p:sp>
          <p:nvSpPr>
            <p:cNvPr id="60" name="Google Shape;60;p13"/>
            <p:cNvSpPr/>
            <p:nvPr/>
          </p:nvSpPr>
          <p:spPr>
            <a:xfrm>
              <a:off x="1324050" y="0"/>
              <a:ext cx="3383641" cy="5143518"/>
            </a:xfrm>
            <a:custGeom>
              <a:avLst/>
              <a:gdLst/>
              <a:ahLst/>
              <a:cxnLst/>
              <a:rect l="l" t="t" r="r" b="b"/>
              <a:pathLst>
                <a:path w="29657" h="45082" extrusionOk="0">
                  <a:moveTo>
                    <a:pt x="1" y="1"/>
                  </a:moveTo>
                  <a:lnTo>
                    <a:pt x="1" y="77"/>
                  </a:lnTo>
                  <a:lnTo>
                    <a:pt x="1" y="44928"/>
                  </a:lnTo>
                  <a:cubicBezTo>
                    <a:pt x="1" y="44961"/>
                    <a:pt x="7" y="44988"/>
                    <a:pt x="1" y="45021"/>
                  </a:cubicBezTo>
                  <a:cubicBezTo>
                    <a:pt x="1" y="45043"/>
                    <a:pt x="1" y="45065"/>
                    <a:pt x="7" y="45081"/>
                  </a:cubicBezTo>
                  <a:lnTo>
                    <a:pt x="29656" y="45081"/>
                  </a:lnTo>
                  <a:lnTo>
                    <a:pt x="29312" y="44802"/>
                  </a:lnTo>
                  <a:cubicBezTo>
                    <a:pt x="28594" y="44216"/>
                    <a:pt x="27865" y="43646"/>
                    <a:pt x="27159" y="43054"/>
                  </a:cubicBezTo>
                  <a:cubicBezTo>
                    <a:pt x="25674" y="41806"/>
                    <a:pt x="24409" y="40370"/>
                    <a:pt x="23445" y="38678"/>
                  </a:cubicBezTo>
                  <a:cubicBezTo>
                    <a:pt x="22525" y="37062"/>
                    <a:pt x="21961" y="35320"/>
                    <a:pt x="21709" y="33480"/>
                  </a:cubicBezTo>
                  <a:cubicBezTo>
                    <a:pt x="21572" y="32455"/>
                    <a:pt x="21522" y="31420"/>
                    <a:pt x="21561" y="30390"/>
                  </a:cubicBezTo>
                  <a:cubicBezTo>
                    <a:pt x="21621" y="28528"/>
                    <a:pt x="21906" y="26693"/>
                    <a:pt x="22316" y="24880"/>
                  </a:cubicBezTo>
                  <a:cubicBezTo>
                    <a:pt x="22706" y="23143"/>
                    <a:pt x="23188" y="21434"/>
                    <a:pt x="23757" y="19753"/>
                  </a:cubicBezTo>
                  <a:cubicBezTo>
                    <a:pt x="24343" y="18033"/>
                    <a:pt x="24957" y="16324"/>
                    <a:pt x="25570" y="14615"/>
                  </a:cubicBezTo>
                  <a:cubicBezTo>
                    <a:pt x="26047" y="13273"/>
                    <a:pt x="26403" y="11909"/>
                    <a:pt x="26523" y="10485"/>
                  </a:cubicBezTo>
                  <a:cubicBezTo>
                    <a:pt x="26666" y="8825"/>
                    <a:pt x="26474" y="7214"/>
                    <a:pt x="25806" y="5676"/>
                  </a:cubicBezTo>
                  <a:cubicBezTo>
                    <a:pt x="25412" y="4755"/>
                    <a:pt x="24864" y="3923"/>
                    <a:pt x="24195" y="3178"/>
                  </a:cubicBezTo>
                  <a:cubicBezTo>
                    <a:pt x="22974" y="1814"/>
                    <a:pt x="21490" y="833"/>
                    <a:pt x="19824" y="94"/>
                  </a:cubicBezTo>
                  <a:cubicBezTo>
                    <a:pt x="19753" y="66"/>
                    <a:pt x="19682" y="34"/>
                    <a:pt x="19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61" name="Google Shape;61;p13"/>
            <p:cNvSpPr/>
            <p:nvPr/>
          </p:nvSpPr>
          <p:spPr>
            <a:xfrm>
              <a:off x="0" y="0"/>
              <a:ext cx="14001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13"/>
          <p:cNvSpPr txBox="1">
            <a:spLocks noGrp="1"/>
          </p:cNvSpPr>
          <p:nvPr>
            <p:ph type="subTitle" idx="1"/>
          </p:nvPr>
        </p:nvSpPr>
        <p:spPr>
          <a:xfrm>
            <a:off x="5585990" y="554434"/>
            <a:ext cx="2822400" cy="363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63" name="Google Shape;63;p13"/>
          <p:cNvSpPr txBox="1">
            <a:spLocks noGrp="1"/>
          </p:cNvSpPr>
          <p:nvPr>
            <p:ph type="subTitle" idx="2"/>
          </p:nvPr>
        </p:nvSpPr>
        <p:spPr>
          <a:xfrm>
            <a:off x="5579265" y="1656379"/>
            <a:ext cx="2841000" cy="363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64" name="Google Shape;64;p13"/>
          <p:cNvSpPr txBox="1">
            <a:spLocks noGrp="1"/>
          </p:cNvSpPr>
          <p:nvPr>
            <p:ph type="subTitle" idx="3"/>
          </p:nvPr>
        </p:nvSpPr>
        <p:spPr>
          <a:xfrm>
            <a:off x="5579154" y="2674771"/>
            <a:ext cx="2841000" cy="363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65" name="Google Shape;65;p13"/>
          <p:cNvSpPr txBox="1">
            <a:spLocks noGrp="1"/>
          </p:cNvSpPr>
          <p:nvPr>
            <p:ph type="subTitle" idx="4"/>
          </p:nvPr>
        </p:nvSpPr>
        <p:spPr>
          <a:xfrm>
            <a:off x="5579708" y="3693150"/>
            <a:ext cx="2826000" cy="363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66" name="Google Shape;66;p13"/>
          <p:cNvSpPr txBox="1">
            <a:spLocks noGrp="1"/>
          </p:cNvSpPr>
          <p:nvPr>
            <p:ph type="subTitle" idx="5"/>
          </p:nvPr>
        </p:nvSpPr>
        <p:spPr>
          <a:xfrm>
            <a:off x="4972029" y="553913"/>
            <a:ext cx="523800" cy="3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Font typeface="Gloria Hallelujah"/>
              <a:buNone/>
              <a:defRPr>
                <a:solidFill>
                  <a:schemeClr val="accent2"/>
                </a:solidFill>
                <a:latin typeface="Gloria Hallelujah"/>
                <a:ea typeface="Gloria Hallelujah"/>
                <a:cs typeface="Gloria Hallelujah"/>
                <a:sym typeface="Gloria Hallelujah"/>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67" name="Google Shape;67;p13"/>
          <p:cNvSpPr txBox="1">
            <a:spLocks noGrp="1"/>
          </p:cNvSpPr>
          <p:nvPr>
            <p:ph type="subTitle" idx="6"/>
          </p:nvPr>
        </p:nvSpPr>
        <p:spPr>
          <a:xfrm>
            <a:off x="4880133" y="1645669"/>
            <a:ext cx="675300" cy="3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Font typeface="Gloria Hallelujah"/>
              <a:buNone/>
              <a:defRPr>
                <a:solidFill>
                  <a:schemeClr val="accent2"/>
                </a:solidFill>
                <a:latin typeface="Gloria Hallelujah"/>
                <a:ea typeface="Gloria Hallelujah"/>
                <a:cs typeface="Gloria Hallelujah"/>
                <a:sym typeface="Gloria Hallelujah"/>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68" name="Google Shape;68;p13"/>
          <p:cNvSpPr txBox="1">
            <a:spLocks noGrp="1"/>
          </p:cNvSpPr>
          <p:nvPr>
            <p:ph type="subTitle" idx="7"/>
          </p:nvPr>
        </p:nvSpPr>
        <p:spPr>
          <a:xfrm>
            <a:off x="4849581" y="2669157"/>
            <a:ext cx="675300" cy="3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Font typeface="Gloria Hallelujah"/>
              <a:buNone/>
              <a:defRPr>
                <a:solidFill>
                  <a:schemeClr val="accent2"/>
                </a:solidFill>
                <a:latin typeface="Gloria Hallelujah"/>
                <a:ea typeface="Gloria Hallelujah"/>
                <a:cs typeface="Gloria Hallelujah"/>
                <a:sym typeface="Gloria Hallelujah"/>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69" name="Google Shape;69;p13"/>
          <p:cNvSpPr txBox="1">
            <a:spLocks noGrp="1"/>
          </p:cNvSpPr>
          <p:nvPr>
            <p:ph type="subTitle" idx="8"/>
          </p:nvPr>
        </p:nvSpPr>
        <p:spPr>
          <a:xfrm>
            <a:off x="4865088" y="3687544"/>
            <a:ext cx="671700" cy="36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200"/>
              <a:buFont typeface="Gloria Hallelujah"/>
              <a:buNone/>
              <a:defRPr>
                <a:solidFill>
                  <a:schemeClr val="accent2"/>
                </a:solidFill>
                <a:latin typeface="Gloria Hallelujah"/>
                <a:ea typeface="Gloria Hallelujah"/>
                <a:cs typeface="Gloria Hallelujah"/>
                <a:sym typeface="Gloria Hallelujah"/>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0" name="Google Shape;70;p13"/>
          <p:cNvSpPr txBox="1">
            <a:spLocks noGrp="1"/>
          </p:cNvSpPr>
          <p:nvPr>
            <p:ph type="subTitle" idx="9"/>
          </p:nvPr>
        </p:nvSpPr>
        <p:spPr>
          <a:xfrm>
            <a:off x="5564625" y="898952"/>
            <a:ext cx="28410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71" name="Google Shape;71;p13"/>
          <p:cNvSpPr txBox="1">
            <a:spLocks noGrp="1"/>
          </p:cNvSpPr>
          <p:nvPr>
            <p:ph type="subTitle" idx="13"/>
          </p:nvPr>
        </p:nvSpPr>
        <p:spPr>
          <a:xfrm>
            <a:off x="5579400" y="2008824"/>
            <a:ext cx="2841000" cy="57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72" name="Google Shape;72;p13"/>
          <p:cNvSpPr txBox="1">
            <a:spLocks noGrp="1"/>
          </p:cNvSpPr>
          <p:nvPr>
            <p:ph type="subTitle" idx="14"/>
          </p:nvPr>
        </p:nvSpPr>
        <p:spPr>
          <a:xfrm>
            <a:off x="5579275" y="3027226"/>
            <a:ext cx="2841000" cy="57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73" name="Google Shape;73;p13"/>
          <p:cNvSpPr txBox="1">
            <a:spLocks noGrp="1"/>
          </p:cNvSpPr>
          <p:nvPr>
            <p:ph type="subTitle" idx="15"/>
          </p:nvPr>
        </p:nvSpPr>
        <p:spPr>
          <a:xfrm>
            <a:off x="5583500" y="4051637"/>
            <a:ext cx="2822400" cy="63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74" name="Google Shape;74;p13"/>
          <p:cNvSpPr txBox="1">
            <a:spLocks noGrp="1"/>
          </p:cNvSpPr>
          <p:nvPr>
            <p:ph type="title"/>
          </p:nvPr>
        </p:nvSpPr>
        <p:spPr>
          <a:xfrm>
            <a:off x="646175" y="2505479"/>
            <a:ext cx="2353200" cy="1154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3"/>
          <p:cNvSpPr/>
          <p:nvPr/>
        </p:nvSpPr>
        <p:spPr>
          <a:xfrm rot="981531" flipH="1">
            <a:off x="204836" y="292288"/>
            <a:ext cx="1619856" cy="1831512"/>
          </a:xfrm>
          <a:custGeom>
            <a:avLst/>
            <a:gdLst/>
            <a:ahLst/>
            <a:cxnLst/>
            <a:rect l="l" t="t" r="r" b="b"/>
            <a:pathLst>
              <a:path w="68350" h="82810" extrusionOk="0">
                <a:moveTo>
                  <a:pt x="24304" y="0"/>
                </a:moveTo>
                <a:cubicBezTo>
                  <a:pt x="24255" y="88"/>
                  <a:pt x="24200" y="170"/>
                  <a:pt x="24151" y="263"/>
                </a:cubicBezTo>
                <a:cubicBezTo>
                  <a:pt x="23943" y="685"/>
                  <a:pt x="23729" y="1107"/>
                  <a:pt x="23537" y="1534"/>
                </a:cubicBezTo>
                <a:cubicBezTo>
                  <a:pt x="23044" y="2635"/>
                  <a:pt x="22650" y="3769"/>
                  <a:pt x="22332" y="4930"/>
                </a:cubicBezTo>
                <a:cubicBezTo>
                  <a:pt x="22118" y="5686"/>
                  <a:pt x="21938" y="6453"/>
                  <a:pt x="21801" y="7225"/>
                </a:cubicBezTo>
                <a:cubicBezTo>
                  <a:pt x="21702" y="7756"/>
                  <a:pt x="21614" y="8288"/>
                  <a:pt x="21544" y="8819"/>
                </a:cubicBezTo>
                <a:cubicBezTo>
                  <a:pt x="21483" y="9246"/>
                  <a:pt x="21450" y="9673"/>
                  <a:pt x="21406" y="10101"/>
                </a:cubicBezTo>
                <a:cubicBezTo>
                  <a:pt x="21384" y="10298"/>
                  <a:pt x="21373" y="10495"/>
                  <a:pt x="21363" y="10692"/>
                </a:cubicBezTo>
                <a:cubicBezTo>
                  <a:pt x="21335" y="11180"/>
                  <a:pt x="21302" y="11662"/>
                  <a:pt x="21297" y="12149"/>
                </a:cubicBezTo>
                <a:cubicBezTo>
                  <a:pt x="21281" y="12818"/>
                  <a:pt x="21286" y="13486"/>
                  <a:pt x="21330" y="14154"/>
                </a:cubicBezTo>
                <a:cubicBezTo>
                  <a:pt x="21346" y="14445"/>
                  <a:pt x="21357" y="14740"/>
                  <a:pt x="21379" y="15031"/>
                </a:cubicBezTo>
                <a:cubicBezTo>
                  <a:pt x="21423" y="15507"/>
                  <a:pt x="21478" y="15984"/>
                  <a:pt x="21533" y="16460"/>
                </a:cubicBezTo>
                <a:cubicBezTo>
                  <a:pt x="21598" y="17057"/>
                  <a:pt x="21691" y="17649"/>
                  <a:pt x="21801" y="18240"/>
                </a:cubicBezTo>
                <a:cubicBezTo>
                  <a:pt x="21976" y="19172"/>
                  <a:pt x="22184" y="20098"/>
                  <a:pt x="22436" y="21012"/>
                </a:cubicBezTo>
                <a:cubicBezTo>
                  <a:pt x="22688" y="21943"/>
                  <a:pt x="22979" y="22863"/>
                  <a:pt x="23313" y="23767"/>
                </a:cubicBezTo>
                <a:cubicBezTo>
                  <a:pt x="23477" y="24217"/>
                  <a:pt x="23658" y="24655"/>
                  <a:pt x="23827" y="25104"/>
                </a:cubicBezTo>
                <a:cubicBezTo>
                  <a:pt x="24244" y="26227"/>
                  <a:pt x="24682" y="27333"/>
                  <a:pt x="25137" y="28440"/>
                </a:cubicBezTo>
                <a:cubicBezTo>
                  <a:pt x="25284" y="28785"/>
                  <a:pt x="25427" y="29135"/>
                  <a:pt x="25569" y="29480"/>
                </a:cubicBezTo>
                <a:cubicBezTo>
                  <a:pt x="25597" y="29546"/>
                  <a:pt x="25646" y="29612"/>
                  <a:pt x="25624" y="29699"/>
                </a:cubicBezTo>
                <a:cubicBezTo>
                  <a:pt x="25569" y="29683"/>
                  <a:pt x="25525" y="29672"/>
                  <a:pt x="25482" y="29656"/>
                </a:cubicBezTo>
                <a:cubicBezTo>
                  <a:pt x="25159" y="29541"/>
                  <a:pt x="24841" y="29420"/>
                  <a:pt x="24518" y="29311"/>
                </a:cubicBezTo>
                <a:cubicBezTo>
                  <a:pt x="23362" y="28905"/>
                  <a:pt x="22190" y="28566"/>
                  <a:pt x="20996" y="28286"/>
                </a:cubicBezTo>
                <a:cubicBezTo>
                  <a:pt x="20371" y="28139"/>
                  <a:pt x="19747" y="28007"/>
                  <a:pt x="19111" y="27903"/>
                </a:cubicBezTo>
                <a:cubicBezTo>
                  <a:pt x="18547" y="27804"/>
                  <a:pt x="17983" y="27711"/>
                  <a:pt x="17408" y="27651"/>
                </a:cubicBezTo>
                <a:cubicBezTo>
                  <a:pt x="17030" y="27613"/>
                  <a:pt x="16652" y="27574"/>
                  <a:pt x="16268" y="27536"/>
                </a:cubicBezTo>
                <a:cubicBezTo>
                  <a:pt x="16044" y="27514"/>
                  <a:pt x="15819" y="27503"/>
                  <a:pt x="15595" y="27487"/>
                </a:cubicBezTo>
                <a:cubicBezTo>
                  <a:pt x="15162" y="27465"/>
                  <a:pt x="14724" y="27437"/>
                  <a:pt x="14286" y="27426"/>
                </a:cubicBezTo>
                <a:cubicBezTo>
                  <a:pt x="14091" y="27421"/>
                  <a:pt x="13897" y="27419"/>
                  <a:pt x="13703" y="27419"/>
                </a:cubicBezTo>
                <a:cubicBezTo>
                  <a:pt x="13059" y="27419"/>
                  <a:pt x="12415" y="27446"/>
                  <a:pt x="11772" y="27492"/>
                </a:cubicBezTo>
                <a:cubicBezTo>
                  <a:pt x="11295" y="27525"/>
                  <a:pt x="10818" y="27563"/>
                  <a:pt x="10342" y="27613"/>
                </a:cubicBezTo>
                <a:cubicBezTo>
                  <a:pt x="9641" y="27689"/>
                  <a:pt x="8945" y="27793"/>
                  <a:pt x="8255" y="27925"/>
                </a:cubicBezTo>
                <a:cubicBezTo>
                  <a:pt x="6809" y="28199"/>
                  <a:pt x="5396" y="28577"/>
                  <a:pt x="4010" y="29070"/>
                </a:cubicBezTo>
                <a:cubicBezTo>
                  <a:pt x="2947" y="29447"/>
                  <a:pt x="1912" y="29891"/>
                  <a:pt x="915" y="30417"/>
                </a:cubicBezTo>
                <a:cubicBezTo>
                  <a:pt x="635" y="30565"/>
                  <a:pt x="367" y="30729"/>
                  <a:pt x="93" y="30888"/>
                </a:cubicBezTo>
                <a:cubicBezTo>
                  <a:pt x="60" y="30905"/>
                  <a:pt x="39" y="30937"/>
                  <a:pt x="0" y="30976"/>
                </a:cubicBezTo>
                <a:cubicBezTo>
                  <a:pt x="60" y="31014"/>
                  <a:pt x="99" y="31047"/>
                  <a:pt x="148" y="31069"/>
                </a:cubicBezTo>
                <a:cubicBezTo>
                  <a:pt x="499" y="31250"/>
                  <a:pt x="855" y="31430"/>
                  <a:pt x="1211" y="31600"/>
                </a:cubicBezTo>
                <a:cubicBezTo>
                  <a:pt x="1923" y="31945"/>
                  <a:pt x="2662" y="32241"/>
                  <a:pt x="3407" y="32499"/>
                </a:cubicBezTo>
                <a:cubicBezTo>
                  <a:pt x="4612" y="32920"/>
                  <a:pt x="5839" y="33244"/>
                  <a:pt x="7094" y="33457"/>
                </a:cubicBezTo>
                <a:cubicBezTo>
                  <a:pt x="7581" y="33545"/>
                  <a:pt x="8074" y="33616"/>
                  <a:pt x="8567" y="33682"/>
                </a:cubicBezTo>
                <a:cubicBezTo>
                  <a:pt x="8928" y="33726"/>
                  <a:pt x="9290" y="33753"/>
                  <a:pt x="9651" y="33780"/>
                </a:cubicBezTo>
                <a:cubicBezTo>
                  <a:pt x="10090" y="33808"/>
                  <a:pt x="10534" y="33841"/>
                  <a:pt x="10977" y="33851"/>
                </a:cubicBezTo>
                <a:cubicBezTo>
                  <a:pt x="11158" y="33855"/>
                  <a:pt x="11338" y="33856"/>
                  <a:pt x="11518" y="33856"/>
                </a:cubicBezTo>
                <a:cubicBezTo>
                  <a:pt x="11878" y="33856"/>
                  <a:pt x="12237" y="33851"/>
                  <a:pt x="12598" y="33851"/>
                </a:cubicBezTo>
                <a:cubicBezTo>
                  <a:pt x="12714" y="33851"/>
                  <a:pt x="12828" y="33851"/>
                  <a:pt x="12944" y="33841"/>
                </a:cubicBezTo>
                <a:cubicBezTo>
                  <a:pt x="13437" y="33808"/>
                  <a:pt x="13924" y="33780"/>
                  <a:pt x="14417" y="33731"/>
                </a:cubicBezTo>
                <a:cubicBezTo>
                  <a:pt x="14949" y="33682"/>
                  <a:pt x="15485" y="33627"/>
                  <a:pt x="16022" y="33550"/>
                </a:cubicBezTo>
                <a:cubicBezTo>
                  <a:pt x="17008" y="33413"/>
                  <a:pt x="17988" y="33227"/>
                  <a:pt x="18958" y="32997"/>
                </a:cubicBezTo>
                <a:cubicBezTo>
                  <a:pt x="20415" y="32657"/>
                  <a:pt x="21850" y="32230"/>
                  <a:pt x="23253" y="31710"/>
                </a:cubicBezTo>
                <a:cubicBezTo>
                  <a:pt x="24107" y="31398"/>
                  <a:pt x="24951" y="31058"/>
                  <a:pt x="25772" y="30669"/>
                </a:cubicBezTo>
                <a:cubicBezTo>
                  <a:pt x="25882" y="30618"/>
                  <a:pt x="25944" y="30587"/>
                  <a:pt x="25987" y="30587"/>
                </a:cubicBezTo>
                <a:cubicBezTo>
                  <a:pt x="26049" y="30587"/>
                  <a:pt x="26071" y="30651"/>
                  <a:pt x="26139" y="30806"/>
                </a:cubicBezTo>
                <a:cubicBezTo>
                  <a:pt x="26462" y="31535"/>
                  <a:pt x="26780" y="32269"/>
                  <a:pt x="27114" y="32997"/>
                </a:cubicBezTo>
                <a:cubicBezTo>
                  <a:pt x="27580" y="34005"/>
                  <a:pt x="28045" y="35018"/>
                  <a:pt x="28527" y="36021"/>
                </a:cubicBezTo>
                <a:cubicBezTo>
                  <a:pt x="29064" y="37127"/>
                  <a:pt x="29612" y="38228"/>
                  <a:pt x="30170" y="39324"/>
                </a:cubicBezTo>
                <a:cubicBezTo>
                  <a:pt x="30592" y="40162"/>
                  <a:pt x="31031" y="41000"/>
                  <a:pt x="31469" y="41833"/>
                </a:cubicBezTo>
                <a:cubicBezTo>
                  <a:pt x="31704" y="42276"/>
                  <a:pt x="31940" y="42709"/>
                  <a:pt x="32181" y="43147"/>
                </a:cubicBezTo>
                <a:cubicBezTo>
                  <a:pt x="32405" y="43558"/>
                  <a:pt x="32630" y="43963"/>
                  <a:pt x="32854" y="44368"/>
                </a:cubicBezTo>
                <a:cubicBezTo>
                  <a:pt x="32876" y="44407"/>
                  <a:pt x="32887" y="44451"/>
                  <a:pt x="32915" y="44517"/>
                </a:cubicBezTo>
                <a:cubicBezTo>
                  <a:pt x="32844" y="44500"/>
                  <a:pt x="32800" y="44495"/>
                  <a:pt x="32756" y="44484"/>
                </a:cubicBezTo>
                <a:cubicBezTo>
                  <a:pt x="32586" y="44423"/>
                  <a:pt x="32422" y="44363"/>
                  <a:pt x="32252" y="44303"/>
                </a:cubicBezTo>
                <a:cubicBezTo>
                  <a:pt x="31386" y="44002"/>
                  <a:pt x="30516" y="43733"/>
                  <a:pt x="29628" y="43503"/>
                </a:cubicBezTo>
                <a:cubicBezTo>
                  <a:pt x="28724" y="43262"/>
                  <a:pt x="27810" y="43054"/>
                  <a:pt x="26890" y="42900"/>
                </a:cubicBezTo>
                <a:cubicBezTo>
                  <a:pt x="26298" y="42802"/>
                  <a:pt x="25701" y="42714"/>
                  <a:pt x="25109" y="42632"/>
                </a:cubicBezTo>
                <a:cubicBezTo>
                  <a:pt x="24808" y="42588"/>
                  <a:pt x="24512" y="42567"/>
                  <a:pt x="24211" y="42539"/>
                </a:cubicBezTo>
                <a:cubicBezTo>
                  <a:pt x="23976" y="42517"/>
                  <a:pt x="23735" y="42501"/>
                  <a:pt x="23499" y="42490"/>
                </a:cubicBezTo>
                <a:cubicBezTo>
                  <a:pt x="23143" y="42462"/>
                  <a:pt x="22787" y="42429"/>
                  <a:pt x="22436" y="42424"/>
                </a:cubicBezTo>
                <a:cubicBezTo>
                  <a:pt x="22067" y="42416"/>
                  <a:pt x="21699" y="42411"/>
                  <a:pt x="21331" y="42411"/>
                </a:cubicBezTo>
                <a:cubicBezTo>
                  <a:pt x="20661" y="42411"/>
                  <a:pt x="19993" y="42430"/>
                  <a:pt x="19325" y="42490"/>
                </a:cubicBezTo>
                <a:cubicBezTo>
                  <a:pt x="18865" y="42534"/>
                  <a:pt x="18410" y="42572"/>
                  <a:pt x="17955" y="42616"/>
                </a:cubicBezTo>
                <a:cubicBezTo>
                  <a:pt x="17265" y="42687"/>
                  <a:pt x="16575" y="42797"/>
                  <a:pt x="15891" y="42928"/>
                </a:cubicBezTo>
                <a:cubicBezTo>
                  <a:pt x="14932" y="43109"/>
                  <a:pt x="13984" y="43344"/>
                  <a:pt x="13048" y="43623"/>
                </a:cubicBezTo>
                <a:cubicBezTo>
                  <a:pt x="11487" y="44089"/>
                  <a:pt x="9980" y="44686"/>
                  <a:pt x="8540" y="45453"/>
                </a:cubicBezTo>
                <a:cubicBezTo>
                  <a:pt x="8310" y="45573"/>
                  <a:pt x="8085" y="45711"/>
                  <a:pt x="7861" y="45842"/>
                </a:cubicBezTo>
                <a:cubicBezTo>
                  <a:pt x="7811" y="45869"/>
                  <a:pt x="7745" y="45891"/>
                  <a:pt x="7723" y="45974"/>
                </a:cubicBezTo>
                <a:cubicBezTo>
                  <a:pt x="7817" y="46039"/>
                  <a:pt x="7915" y="46094"/>
                  <a:pt x="8019" y="46143"/>
                </a:cubicBezTo>
                <a:cubicBezTo>
                  <a:pt x="8501" y="46395"/>
                  <a:pt x="8994" y="46631"/>
                  <a:pt x="9498" y="46850"/>
                </a:cubicBezTo>
                <a:cubicBezTo>
                  <a:pt x="10605" y="47337"/>
                  <a:pt x="11750" y="47726"/>
                  <a:pt x="12922" y="48033"/>
                </a:cubicBezTo>
                <a:cubicBezTo>
                  <a:pt x="13760" y="48257"/>
                  <a:pt x="14609" y="48428"/>
                  <a:pt x="15469" y="48559"/>
                </a:cubicBezTo>
                <a:cubicBezTo>
                  <a:pt x="15792" y="48608"/>
                  <a:pt x="16115" y="48652"/>
                  <a:pt x="16444" y="48685"/>
                </a:cubicBezTo>
                <a:cubicBezTo>
                  <a:pt x="16800" y="48723"/>
                  <a:pt x="17161" y="48750"/>
                  <a:pt x="17523" y="48778"/>
                </a:cubicBezTo>
                <a:cubicBezTo>
                  <a:pt x="17912" y="48805"/>
                  <a:pt x="18301" y="48838"/>
                  <a:pt x="18689" y="48844"/>
                </a:cubicBezTo>
                <a:cubicBezTo>
                  <a:pt x="18965" y="48848"/>
                  <a:pt x="19240" y="48852"/>
                  <a:pt x="19516" y="48852"/>
                </a:cubicBezTo>
                <a:cubicBezTo>
                  <a:pt x="19915" y="48852"/>
                  <a:pt x="20315" y="48844"/>
                  <a:pt x="20716" y="48822"/>
                </a:cubicBezTo>
                <a:cubicBezTo>
                  <a:pt x="21226" y="48794"/>
                  <a:pt x="21735" y="48761"/>
                  <a:pt x="22245" y="48718"/>
                </a:cubicBezTo>
                <a:cubicBezTo>
                  <a:pt x="22754" y="48669"/>
                  <a:pt x="23263" y="48603"/>
                  <a:pt x="23767" y="48531"/>
                </a:cubicBezTo>
                <a:cubicBezTo>
                  <a:pt x="24797" y="48389"/>
                  <a:pt x="25816" y="48192"/>
                  <a:pt x="26829" y="47951"/>
                </a:cubicBezTo>
                <a:cubicBezTo>
                  <a:pt x="28358" y="47584"/>
                  <a:pt x="29858" y="47124"/>
                  <a:pt x="31326" y="46565"/>
                </a:cubicBezTo>
                <a:cubicBezTo>
                  <a:pt x="32011" y="46307"/>
                  <a:pt x="32685" y="46023"/>
                  <a:pt x="33353" y="45727"/>
                </a:cubicBezTo>
                <a:cubicBezTo>
                  <a:pt x="33407" y="45703"/>
                  <a:pt x="33456" y="45665"/>
                  <a:pt x="33528" y="45665"/>
                </a:cubicBezTo>
                <a:cubicBezTo>
                  <a:pt x="33537" y="45665"/>
                  <a:pt x="33546" y="45666"/>
                  <a:pt x="33556" y="45667"/>
                </a:cubicBezTo>
                <a:cubicBezTo>
                  <a:pt x="33649" y="45743"/>
                  <a:pt x="33693" y="45858"/>
                  <a:pt x="33753" y="45963"/>
                </a:cubicBezTo>
                <a:cubicBezTo>
                  <a:pt x="34180" y="46691"/>
                  <a:pt x="34596" y="47420"/>
                  <a:pt x="35024" y="48137"/>
                </a:cubicBezTo>
                <a:cubicBezTo>
                  <a:pt x="35928" y="49654"/>
                  <a:pt x="36859" y="51150"/>
                  <a:pt x="37817" y="52629"/>
                </a:cubicBezTo>
                <a:cubicBezTo>
                  <a:pt x="38732" y="54037"/>
                  <a:pt x="39669" y="55428"/>
                  <a:pt x="40644" y="56802"/>
                </a:cubicBezTo>
                <a:cubicBezTo>
                  <a:pt x="40814" y="57044"/>
                  <a:pt x="40989" y="57290"/>
                  <a:pt x="41158" y="57536"/>
                </a:cubicBezTo>
                <a:cubicBezTo>
                  <a:pt x="41180" y="57564"/>
                  <a:pt x="41224" y="57597"/>
                  <a:pt x="41175" y="57652"/>
                </a:cubicBezTo>
                <a:cubicBezTo>
                  <a:pt x="41120" y="57635"/>
                  <a:pt x="41066" y="57613"/>
                  <a:pt x="41005" y="57597"/>
                </a:cubicBezTo>
                <a:cubicBezTo>
                  <a:pt x="40676" y="57482"/>
                  <a:pt x="40353" y="57361"/>
                  <a:pt x="40019" y="57252"/>
                </a:cubicBezTo>
                <a:cubicBezTo>
                  <a:pt x="39335" y="57022"/>
                  <a:pt x="38644" y="56808"/>
                  <a:pt x="37943" y="56622"/>
                </a:cubicBezTo>
                <a:cubicBezTo>
                  <a:pt x="36820" y="56320"/>
                  <a:pt x="35687" y="56074"/>
                  <a:pt x="34536" y="55899"/>
                </a:cubicBezTo>
                <a:cubicBezTo>
                  <a:pt x="34081" y="55822"/>
                  <a:pt x="33621" y="55762"/>
                  <a:pt x="33161" y="55707"/>
                </a:cubicBezTo>
                <a:cubicBezTo>
                  <a:pt x="32854" y="55669"/>
                  <a:pt x="32548" y="55641"/>
                  <a:pt x="32241" y="55614"/>
                </a:cubicBezTo>
                <a:cubicBezTo>
                  <a:pt x="31984" y="55592"/>
                  <a:pt x="31726" y="55576"/>
                  <a:pt x="31469" y="55559"/>
                </a:cubicBezTo>
                <a:cubicBezTo>
                  <a:pt x="30954" y="55537"/>
                  <a:pt x="30444" y="55515"/>
                  <a:pt x="29935" y="55494"/>
                </a:cubicBezTo>
                <a:cubicBezTo>
                  <a:pt x="29826" y="55491"/>
                  <a:pt x="29716" y="55489"/>
                  <a:pt x="29606" y="55489"/>
                </a:cubicBezTo>
                <a:cubicBezTo>
                  <a:pt x="29497" y="55489"/>
                  <a:pt x="29387" y="55491"/>
                  <a:pt x="29278" y="55494"/>
                </a:cubicBezTo>
                <a:cubicBezTo>
                  <a:pt x="28763" y="55515"/>
                  <a:pt x="28253" y="55532"/>
                  <a:pt x="27744" y="55565"/>
                </a:cubicBezTo>
                <a:cubicBezTo>
                  <a:pt x="27311" y="55586"/>
                  <a:pt x="26884" y="55614"/>
                  <a:pt x="26457" y="55663"/>
                </a:cubicBezTo>
                <a:cubicBezTo>
                  <a:pt x="25893" y="55729"/>
                  <a:pt x="25334" y="55806"/>
                  <a:pt x="24775" y="55893"/>
                </a:cubicBezTo>
                <a:cubicBezTo>
                  <a:pt x="23356" y="56118"/>
                  <a:pt x="21965" y="56463"/>
                  <a:pt x="20596" y="56907"/>
                </a:cubicBezTo>
                <a:cubicBezTo>
                  <a:pt x="19621" y="57224"/>
                  <a:pt x="18668" y="57591"/>
                  <a:pt x="17736" y="58029"/>
                </a:cubicBezTo>
                <a:cubicBezTo>
                  <a:pt x="17161" y="58298"/>
                  <a:pt x="16597" y="58583"/>
                  <a:pt x="16055" y="58917"/>
                </a:cubicBezTo>
                <a:cubicBezTo>
                  <a:pt x="16005" y="58950"/>
                  <a:pt x="15956" y="58988"/>
                  <a:pt x="15902" y="59026"/>
                </a:cubicBezTo>
                <a:cubicBezTo>
                  <a:pt x="15924" y="59065"/>
                  <a:pt x="15929" y="59076"/>
                  <a:pt x="15940" y="59087"/>
                </a:cubicBezTo>
                <a:cubicBezTo>
                  <a:pt x="15984" y="59114"/>
                  <a:pt x="16033" y="59142"/>
                  <a:pt x="16077" y="59169"/>
                </a:cubicBezTo>
                <a:cubicBezTo>
                  <a:pt x="17107" y="59711"/>
                  <a:pt x="18169" y="60177"/>
                  <a:pt x="19270" y="60560"/>
                </a:cubicBezTo>
                <a:cubicBezTo>
                  <a:pt x="20574" y="61020"/>
                  <a:pt x="21905" y="61360"/>
                  <a:pt x="23269" y="61585"/>
                </a:cubicBezTo>
                <a:cubicBezTo>
                  <a:pt x="23707" y="61656"/>
                  <a:pt x="24151" y="61710"/>
                  <a:pt x="24589" y="61765"/>
                </a:cubicBezTo>
                <a:cubicBezTo>
                  <a:pt x="24901" y="61804"/>
                  <a:pt x="25213" y="61826"/>
                  <a:pt x="25525" y="61853"/>
                </a:cubicBezTo>
                <a:cubicBezTo>
                  <a:pt x="25893" y="61880"/>
                  <a:pt x="26265" y="61913"/>
                  <a:pt x="26632" y="61919"/>
                </a:cubicBezTo>
                <a:cubicBezTo>
                  <a:pt x="27030" y="61924"/>
                  <a:pt x="27427" y="61931"/>
                  <a:pt x="27825" y="61931"/>
                </a:cubicBezTo>
                <a:cubicBezTo>
                  <a:pt x="28287" y="61931"/>
                  <a:pt x="28750" y="61921"/>
                  <a:pt x="29212" y="61886"/>
                </a:cubicBezTo>
                <a:cubicBezTo>
                  <a:pt x="29508" y="61864"/>
                  <a:pt x="29809" y="61859"/>
                  <a:pt x="30110" y="61831"/>
                </a:cubicBezTo>
                <a:cubicBezTo>
                  <a:pt x="30560" y="61793"/>
                  <a:pt x="31003" y="61738"/>
                  <a:pt x="31452" y="61683"/>
                </a:cubicBezTo>
                <a:cubicBezTo>
                  <a:pt x="32131" y="61607"/>
                  <a:pt x="32805" y="61491"/>
                  <a:pt x="33474" y="61366"/>
                </a:cubicBezTo>
                <a:cubicBezTo>
                  <a:pt x="34432" y="61185"/>
                  <a:pt x="35385" y="60960"/>
                  <a:pt x="36327" y="60697"/>
                </a:cubicBezTo>
                <a:cubicBezTo>
                  <a:pt x="38179" y="60177"/>
                  <a:pt x="39981" y="59530"/>
                  <a:pt x="41723" y="58720"/>
                </a:cubicBezTo>
                <a:cubicBezTo>
                  <a:pt x="41815" y="58676"/>
                  <a:pt x="41868" y="58651"/>
                  <a:pt x="41910" y="58651"/>
                </a:cubicBezTo>
                <a:cubicBezTo>
                  <a:pt x="41968" y="58651"/>
                  <a:pt x="42004" y="58699"/>
                  <a:pt x="42090" y="58813"/>
                </a:cubicBezTo>
                <a:cubicBezTo>
                  <a:pt x="42484" y="59339"/>
                  <a:pt x="42873" y="59865"/>
                  <a:pt x="43268" y="60391"/>
                </a:cubicBezTo>
                <a:cubicBezTo>
                  <a:pt x="43750" y="61015"/>
                  <a:pt x="44237" y="61645"/>
                  <a:pt x="44725" y="62264"/>
                </a:cubicBezTo>
                <a:cubicBezTo>
                  <a:pt x="45486" y="63228"/>
                  <a:pt x="46269" y="64181"/>
                  <a:pt x="47069" y="65112"/>
                </a:cubicBezTo>
                <a:cubicBezTo>
                  <a:pt x="47556" y="65682"/>
                  <a:pt x="48044" y="66252"/>
                  <a:pt x="48542" y="66815"/>
                </a:cubicBezTo>
                <a:cubicBezTo>
                  <a:pt x="49057" y="67391"/>
                  <a:pt x="49572" y="67966"/>
                  <a:pt x="50098" y="68530"/>
                </a:cubicBezTo>
                <a:cubicBezTo>
                  <a:pt x="50668" y="69138"/>
                  <a:pt x="51243" y="69741"/>
                  <a:pt x="51824" y="70338"/>
                </a:cubicBezTo>
                <a:cubicBezTo>
                  <a:pt x="52338" y="70858"/>
                  <a:pt x="52864" y="71368"/>
                  <a:pt x="53379" y="71882"/>
                </a:cubicBezTo>
                <a:cubicBezTo>
                  <a:pt x="53406" y="71904"/>
                  <a:pt x="53456" y="71921"/>
                  <a:pt x="53428" y="71981"/>
                </a:cubicBezTo>
                <a:cubicBezTo>
                  <a:pt x="53352" y="71959"/>
                  <a:pt x="53275" y="71937"/>
                  <a:pt x="53193" y="71910"/>
                </a:cubicBezTo>
                <a:cubicBezTo>
                  <a:pt x="52234" y="71598"/>
                  <a:pt x="51265" y="71318"/>
                  <a:pt x="50279" y="71088"/>
                </a:cubicBezTo>
                <a:cubicBezTo>
                  <a:pt x="49315" y="70858"/>
                  <a:pt x="48340" y="70672"/>
                  <a:pt x="47359" y="70535"/>
                </a:cubicBezTo>
                <a:cubicBezTo>
                  <a:pt x="46839" y="70464"/>
                  <a:pt x="46318" y="70414"/>
                  <a:pt x="45792" y="70360"/>
                </a:cubicBezTo>
                <a:cubicBezTo>
                  <a:pt x="45612" y="70338"/>
                  <a:pt x="45431" y="70321"/>
                  <a:pt x="45245" y="70310"/>
                </a:cubicBezTo>
                <a:cubicBezTo>
                  <a:pt x="44900" y="70288"/>
                  <a:pt x="44549" y="70250"/>
                  <a:pt x="44204" y="70244"/>
                </a:cubicBezTo>
                <a:cubicBezTo>
                  <a:pt x="43928" y="70243"/>
                  <a:pt x="43653" y="70242"/>
                  <a:pt x="43377" y="70242"/>
                </a:cubicBezTo>
                <a:cubicBezTo>
                  <a:pt x="42826" y="70242"/>
                  <a:pt x="42274" y="70244"/>
                  <a:pt x="41723" y="70244"/>
                </a:cubicBezTo>
                <a:cubicBezTo>
                  <a:pt x="41646" y="70244"/>
                  <a:pt x="41575" y="70244"/>
                  <a:pt x="41498" y="70250"/>
                </a:cubicBezTo>
                <a:cubicBezTo>
                  <a:pt x="41038" y="70288"/>
                  <a:pt x="40573" y="70321"/>
                  <a:pt x="40112" y="70360"/>
                </a:cubicBezTo>
                <a:cubicBezTo>
                  <a:pt x="39800" y="70387"/>
                  <a:pt x="39488" y="70420"/>
                  <a:pt x="39176" y="70458"/>
                </a:cubicBezTo>
                <a:cubicBezTo>
                  <a:pt x="38770" y="70513"/>
                  <a:pt x="38365" y="70579"/>
                  <a:pt x="37960" y="70645"/>
                </a:cubicBezTo>
                <a:cubicBezTo>
                  <a:pt x="36656" y="70858"/>
                  <a:pt x="35380" y="71176"/>
                  <a:pt x="34120" y="71576"/>
                </a:cubicBezTo>
                <a:cubicBezTo>
                  <a:pt x="33161" y="71877"/>
                  <a:pt x="32225" y="72238"/>
                  <a:pt x="31310" y="72649"/>
                </a:cubicBezTo>
                <a:cubicBezTo>
                  <a:pt x="30839" y="72868"/>
                  <a:pt x="30373" y="73098"/>
                  <a:pt x="29918" y="73345"/>
                </a:cubicBezTo>
                <a:cubicBezTo>
                  <a:pt x="29743" y="73443"/>
                  <a:pt x="29574" y="73542"/>
                  <a:pt x="29404" y="73646"/>
                </a:cubicBezTo>
                <a:cubicBezTo>
                  <a:pt x="29355" y="73673"/>
                  <a:pt x="29294" y="73695"/>
                  <a:pt x="29272" y="73767"/>
                </a:cubicBezTo>
                <a:cubicBezTo>
                  <a:pt x="29300" y="73832"/>
                  <a:pt x="29360" y="73849"/>
                  <a:pt x="29415" y="73876"/>
                </a:cubicBezTo>
                <a:cubicBezTo>
                  <a:pt x="29891" y="74128"/>
                  <a:pt x="30373" y="74364"/>
                  <a:pt x="30866" y="74583"/>
                </a:cubicBezTo>
                <a:cubicBezTo>
                  <a:pt x="32099" y="75136"/>
                  <a:pt x="33369" y="75569"/>
                  <a:pt x="34679" y="75897"/>
                </a:cubicBezTo>
                <a:cubicBezTo>
                  <a:pt x="35435" y="76089"/>
                  <a:pt x="36196" y="76243"/>
                  <a:pt x="36963" y="76357"/>
                </a:cubicBezTo>
                <a:cubicBezTo>
                  <a:pt x="37615" y="76456"/>
                  <a:pt x="38266" y="76533"/>
                  <a:pt x="38918" y="76582"/>
                </a:cubicBezTo>
                <a:cubicBezTo>
                  <a:pt x="39324" y="76615"/>
                  <a:pt x="39734" y="76620"/>
                  <a:pt x="40145" y="76642"/>
                </a:cubicBezTo>
                <a:cubicBezTo>
                  <a:pt x="40233" y="76642"/>
                  <a:pt x="40321" y="76648"/>
                  <a:pt x="40408" y="76648"/>
                </a:cubicBezTo>
                <a:cubicBezTo>
                  <a:pt x="40685" y="76652"/>
                  <a:pt x="40962" y="76665"/>
                  <a:pt x="41236" y="76665"/>
                </a:cubicBezTo>
                <a:cubicBezTo>
                  <a:pt x="41281" y="76665"/>
                  <a:pt x="41327" y="76665"/>
                  <a:pt x="41372" y="76664"/>
                </a:cubicBezTo>
                <a:cubicBezTo>
                  <a:pt x="41849" y="76648"/>
                  <a:pt x="42325" y="76620"/>
                  <a:pt x="42802" y="76598"/>
                </a:cubicBezTo>
                <a:cubicBezTo>
                  <a:pt x="43070" y="76582"/>
                  <a:pt x="43339" y="76571"/>
                  <a:pt x="43601" y="76544"/>
                </a:cubicBezTo>
                <a:cubicBezTo>
                  <a:pt x="44138" y="76489"/>
                  <a:pt x="44675" y="76423"/>
                  <a:pt x="45207" y="76352"/>
                </a:cubicBezTo>
                <a:cubicBezTo>
                  <a:pt x="46236" y="76215"/>
                  <a:pt x="47255" y="76018"/>
                  <a:pt x="48263" y="75783"/>
                </a:cubicBezTo>
                <a:cubicBezTo>
                  <a:pt x="50377" y="75284"/>
                  <a:pt x="52431" y="74605"/>
                  <a:pt x="54420" y="73739"/>
                </a:cubicBezTo>
                <a:cubicBezTo>
                  <a:pt x="54589" y="73668"/>
                  <a:pt x="54760" y="73591"/>
                  <a:pt x="54924" y="73515"/>
                </a:cubicBezTo>
                <a:cubicBezTo>
                  <a:pt x="54957" y="73500"/>
                  <a:pt x="54988" y="73493"/>
                  <a:pt x="55018" y="73493"/>
                </a:cubicBezTo>
                <a:cubicBezTo>
                  <a:pt x="55065" y="73493"/>
                  <a:pt x="55108" y="73512"/>
                  <a:pt x="55148" y="73553"/>
                </a:cubicBezTo>
                <a:cubicBezTo>
                  <a:pt x="55269" y="73662"/>
                  <a:pt x="55389" y="73772"/>
                  <a:pt x="55515" y="73882"/>
                </a:cubicBezTo>
                <a:cubicBezTo>
                  <a:pt x="55943" y="74265"/>
                  <a:pt x="56364" y="74648"/>
                  <a:pt x="56797" y="75027"/>
                </a:cubicBezTo>
                <a:cubicBezTo>
                  <a:pt x="57630" y="75744"/>
                  <a:pt x="58473" y="76451"/>
                  <a:pt x="59333" y="77135"/>
                </a:cubicBezTo>
                <a:cubicBezTo>
                  <a:pt x="60900" y="78379"/>
                  <a:pt x="62516" y="79562"/>
                  <a:pt x="64186" y="80668"/>
                </a:cubicBezTo>
                <a:cubicBezTo>
                  <a:pt x="64805" y="81079"/>
                  <a:pt x="65435" y="81473"/>
                  <a:pt x="66070" y="81868"/>
                </a:cubicBezTo>
                <a:cubicBezTo>
                  <a:pt x="66542" y="82158"/>
                  <a:pt x="67018" y="82432"/>
                  <a:pt x="67495" y="82711"/>
                </a:cubicBezTo>
                <a:cubicBezTo>
                  <a:pt x="67555" y="82744"/>
                  <a:pt x="67615" y="82772"/>
                  <a:pt x="67681" y="82810"/>
                </a:cubicBezTo>
                <a:cubicBezTo>
                  <a:pt x="67714" y="82766"/>
                  <a:pt x="67747" y="82744"/>
                  <a:pt x="67763" y="82706"/>
                </a:cubicBezTo>
                <a:cubicBezTo>
                  <a:pt x="67949" y="82388"/>
                  <a:pt x="68130" y="82071"/>
                  <a:pt x="68316" y="81747"/>
                </a:cubicBezTo>
                <a:cubicBezTo>
                  <a:pt x="68333" y="81714"/>
                  <a:pt x="68333" y="81671"/>
                  <a:pt x="68349" y="81627"/>
                </a:cubicBezTo>
                <a:cubicBezTo>
                  <a:pt x="68278" y="81583"/>
                  <a:pt x="68212" y="81545"/>
                  <a:pt x="68152" y="81506"/>
                </a:cubicBezTo>
                <a:cubicBezTo>
                  <a:pt x="67719" y="81249"/>
                  <a:pt x="67292" y="80997"/>
                  <a:pt x="66865" y="80739"/>
                </a:cubicBezTo>
                <a:cubicBezTo>
                  <a:pt x="65189" y="79726"/>
                  <a:pt x="63567" y="78620"/>
                  <a:pt x="61995" y="77448"/>
                </a:cubicBezTo>
                <a:cubicBezTo>
                  <a:pt x="61119" y="76796"/>
                  <a:pt x="60253" y="76127"/>
                  <a:pt x="59415" y="75432"/>
                </a:cubicBezTo>
                <a:cubicBezTo>
                  <a:pt x="58796" y="74922"/>
                  <a:pt x="58188" y="74407"/>
                  <a:pt x="57580" y="73887"/>
                </a:cubicBezTo>
                <a:cubicBezTo>
                  <a:pt x="57126" y="73493"/>
                  <a:pt x="56682" y="73088"/>
                  <a:pt x="56238" y="72682"/>
                </a:cubicBezTo>
                <a:cubicBezTo>
                  <a:pt x="55669" y="72156"/>
                  <a:pt x="55093" y="71631"/>
                  <a:pt x="54535" y="71088"/>
                </a:cubicBezTo>
                <a:cubicBezTo>
                  <a:pt x="53264" y="69856"/>
                  <a:pt x="52021" y="68596"/>
                  <a:pt x="50827" y="67292"/>
                </a:cubicBezTo>
                <a:cubicBezTo>
                  <a:pt x="50558" y="67002"/>
                  <a:pt x="50290" y="66706"/>
                  <a:pt x="50027" y="66416"/>
                </a:cubicBezTo>
                <a:cubicBezTo>
                  <a:pt x="49988" y="66377"/>
                  <a:pt x="49944" y="66339"/>
                  <a:pt x="49950" y="66268"/>
                </a:cubicBezTo>
                <a:cubicBezTo>
                  <a:pt x="49988" y="66213"/>
                  <a:pt x="50049" y="66180"/>
                  <a:pt x="50104" y="66142"/>
                </a:cubicBezTo>
                <a:cubicBezTo>
                  <a:pt x="50306" y="66000"/>
                  <a:pt x="50520" y="65857"/>
                  <a:pt x="50722" y="65704"/>
                </a:cubicBezTo>
                <a:cubicBezTo>
                  <a:pt x="51489" y="65145"/>
                  <a:pt x="52234" y="64559"/>
                  <a:pt x="52952" y="63940"/>
                </a:cubicBezTo>
                <a:cubicBezTo>
                  <a:pt x="53494" y="63474"/>
                  <a:pt x="54020" y="62998"/>
                  <a:pt x="54529" y="62505"/>
                </a:cubicBezTo>
                <a:cubicBezTo>
                  <a:pt x="55269" y="61787"/>
                  <a:pt x="55986" y="61042"/>
                  <a:pt x="56660" y="60264"/>
                </a:cubicBezTo>
                <a:cubicBezTo>
                  <a:pt x="57104" y="59755"/>
                  <a:pt x="57531" y="59229"/>
                  <a:pt x="57942" y="58698"/>
                </a:cubicBezTo>
                <a:cubicBezTo>
                  <a:pt x="58774" y="57619"/>
                  <a:pt x="59530" y="56490"/>
                  <a:pt x="60204" y="55307"/>
                </a:cubicBezTo>
                <a:cubicBezTo>
                  <a:pt x="60653" y="54524"/>
                  <a:pt x="61059" y="53719"/>
                  <a:pt x="61425" y="52897"/>
                </a:cubicBezTo>
                <a:cubicBezTo>
                  <a:pt x="61875" y="51889"/>
                  <a:pt x="62247" y="50854"/>
                  <a:pt x="62560" y="49802"/>
                </a:cubicBezTo>
                <a:cubicBezTo>
                  <a:pt x="62839" y="48855"/>
                  <a:pt x="63058" y="47896"/>
                  <a:pt x="63211" y="46927"/>
                </a:cubicBezTo>
                <a:cubicBezTo>
                  <a:pt x="63277" y="46472"/>
                  <a:pt x="63332" y="46017"/>
                  <a:pt x="63381" y="45563"/>
                </a:cubicBezTo>
                <a:cubicBezTo>
                  <a:pt x="63419" y="45234"/>
                  <a:pt x="63436" y="44900"/>
                  <a:pt x="63463" y="44566"/>
                </a:cubicBezTo>
                <a:cubicBezTo>
                  <a:pt x="63469" y="44489"/>
                  <a:pt x="63480" y="44418"/>
                  <a:pt x="63485" y="44341"/>
                </a:cubicBezTo>
                <a:cubicBezTo>
                  <a:pt x="63485" y="44281"/>
                  <a:pt x="63491" y="44215"/>
                  <a:pt x="63485" y="44155"/>
                </a:cubicBezTo>
                <a:cubicBezTo>
                  <a:pt x="63485" y="44127"/>
                  <a:pt x="63463" y="44100"/>
                  <a:pt x="63441" y="44062"/>
                </a:cubicBezTo>
                <a:cubicBezTo>
                  <a:pt x="63370" y="44095"/>
                  <a:pt x="63310" y="44122"/>
                  <a:pt x="63250" y="44155"/>
                </a:cubicBezTo>
                <a:cubicBezTo>
                  <a:pt x="62647" y="44478"/>
                  <a:pt x="62072" y="44845"/>
                  <a:pt x="61513" y="45240"/>
                </a:cubicBezTo>
                <a:cubicBezTo>
                  <a:pt x="60560" y="45902"/>
                  <a:pt x="59656" y="46631"/>
                  <a:pt x="58807" y="47425"/>
                </a:cubicBezTo>
                <a:cubicBezTo>
                  <a:pt x="58391" y="47808"/>
                  <a:pt x="57980" y="48197"/>
                  <a:pt x="57591" y="48614"/>
                </a:cubicBezTo>
                <a:cubicBezTo>
                  <a:pt x="57181" y="49052"/>
                  <a:pt x="56775" y="49495"/>
                  <a:pt x="56386" y="49950"/>
                </a:cubicBezTo>
                <a:cubicBezTo>
                  <a:pt x="55685" y="50777"/>
                  <a:pt x="55039" y="51637"/>
                  <a:pt x="54431" y="52530"/>
                </a:cubicBezTo>
                <a:cubicBezTo>
                  <a:pt x="53505" y="53905"/>
                  <a:pt x="52705" y="55345"/>
                  <a:pt x="52015" y="56852"/>
                </a:cubicBezTo>
                <a:cubicBezTo>
                  <a:pt x="51429" y="58128"/>
                  <a:pt x="50925" y="59432"/>
                  <a:pt x="50509" y="60768"/>
                </a:cubicBezTo>
                <a:cubicBezTo>
                  <a:pt x="50104" y="62083"/>
                  <a:pt x="49775" y="63414"/>
                  <a:pt x="49517" y="64767"/>
                </a:cubicBezTo>
                <a:cubicBezTo>
                  <a:pt x="49473" y="64997"/>
                  <a:pt x="49435" y="65233"/>
                  <a:pt x="49391" y="65468"/>
                </a:cubicBezTo>
                <a:cubicBezTo>
                  <a:pt x="49381" y="65523"/>
                  <a:pt x="49381" y="65578"/>
                  <a:pt x="49298" y="65616"/>
                </a:cubicBezTo>
                <a:cubicBezTo>
                  <a:pt x="49282" y="65589"/>
                  <a:pt x="49265" y="65561"/>
                  <a:pt x="49243" y="65534"/>
                </a:cubicBezTo>
                <a:cubicBezTo>
                  <a:pt x="48942" y="65189"/>
                  <a:pt x="48641" y="64844"/>
                  <a:pt x="48345" y="64493"/>
                </a:cubicBezTo>
                <a:cubicBezTo>
                  <a:pt x="47814" y="63863"/>
                  <a:pt x="47277" y="63233"/>
                  <a:pt x="46757" y="62593"/>
                </a:cubicBezTo>
                <a:cubicBezTo>
                  <a:pt x="46154" y="61853"/>
                  <a:pt x="45562" y="61103"/>
                  <a:pt x="44971" y="60347"/>
                </a:cubicBezTo>
                <a:cubicBezTo>
                  <a:pt x="44056" y="59175"/>
                  <a:pt x="43169" y="57980"/>
                  <a:pt x="42304" y="56764"/>
                </a:cubicBezTo>
                <a:cubicBezTo>
                  <a:pt x="41778" y="56025"/>
                  <a:pt x="41257" y="55280"/>
                  <a:pt x="40742" y="54535"/>
                </a:cubicBezTo>
                <a:cubicBezTo>
                  <a:pt x="40424" y="54080"/>
                  <a:pt x="40123" y="53620"/>
                  <a:pt x="39811" y="53160"/>
                </a:cubicBezTo>
                <a:cubicBezTo>
                  <a:pt x="39778" y="53111"/>
                  <a:pt x="39734" y="53062"/>
                  <a:pt x="39751" y="52974"/>
                </a:cubicBezTo>
                <a:cubicBezTo>
                  <a:pt x="39800" y="52935"/>
                  <a:pt x="39861" y="52892"/>
                  <a:pt x="39921" y="52853"/>
                </a:cubicBezTo>
                <a:cubicBezTo>
                  <a:pt x="40216" y="52640"/>
                  <a:pt x="40512" y="52437"/>
                  <a:pt x="40803" y="52223"/>
                </a:cubicBezTo>
                <a:cubicBezTo>
                  <a:pt x="41526" y="51692"/>
                  <a:pt x="42221" y="51133"/>
                  <a:pt x="42900" y="50547"/>
                </a:cubicBezTo>
                <a:cubicBezTo>
                  <a:pt x="43465" y="50065"/>
                  <a:pt x="44018" y="49561"/>
                  <a:pt x="44549" y="49041"/>
                </a:cubicBezTo>
                <a:cubicBezTo>
                  <a:pt x="44927" y="48674"/>
                  <a:pt x="45289" y="48290"/>
                  <a:pt x="45650" y="47918"/>
                </a:cubicBezTo>
                <a:cubicBezTo>
                  <a:pt x="46209" y="47343"/>
                  <a:pt x="46729" y="46735"/>
                  <a:pt x="47239" y="46116"/>
                </a:cubicBezTo>
                <a:cubicBezTo>
                  <a:pt x="47907" y="45305"/>
                  <a:pt x="48531" y="44462"/>
                  <a:pt x="49112" y="43580"/>
                </a:cubicBezTo>
                <a:cubicBezTo>
                  <a:pt x="49868" y="42435"/>
                  <a:pt x="50547" y="41246"/>
                  <a:pt x="51128" y="39997"/>
                </a:cubicBezTo>
                <a:cubicBezTo>
                  <a:pt x="51495" y="39209"/>
                  <a:pt x="51824" y="38409"/>
                  <a:pt x="52108" y="37587"/>
                </a:cubicBezTo>
                <a:cubicBezTo>
                  <a:pt x="52530" y="36371"/>
                  <a:pt x="52859" y="35133"/>
                  <a:pt x="53072" y="33862"/>
                </a:cubicBezTo>
                <a:cubicBezTo>
                  <a:pt x="53149" y="33435"/>
                  <a:pt x="53204" y="32997"/>
                  <a:pt x="53259" y="32564"/>
                </a:cubicBezTo>
                <a:cubicBezTo>
                  <a:pt x="53297" y="32263"/>
                  <a:pt x="53324" y="31956"/>
                  <a:pt x="53346" y="31649"/>
                </a:cubicBezTo>
                <a:cubicBezTo>
                  <a:pt x="53368" y="31370"/>
                  <a:pt x="53384" y="31091"/>
                  <a:pt x="53401" y="30812"/>
                </a:cubicBezTo>
                <a:cubicBezTo>
                  <a:pt x="53406" y="30779"/>
                  <a:pt x="53379" y="30746"/>
                  <a:pt x="53363" y="30707"/>
                </a:cubicBezTo>
                <a:cubicBezTo>
                  <a:pt x="53330" y="30718"/>
                  <a:pt x="53308" y="30718"/>
                  <a:pt x="53292" y="30729"/>
                </a:cubicBezTo>
                <a:cubicBezTo>
                  <a:pt x="53248" y="30751"/>
                  <a:pt x="53204" y="30773"/>
                  <a:pt x="53165" y="30795"/>
                </a:cubicBezTo>
                <a:cubicBezTo>
                  <a:pt x="52536" y="31135"/>
                  <a:pt x="51944" y="31518"/>
                  <a:pt x="51358" y="31929"/>
                </a:cubicBezTo>
                <a:cubicBezTo>
                  <a:pt x="50180" y="32751"/>
                  <a:pt x="49096" y="33682"/>
                  <a:pt x="48066" y="34684"/>
                </a:cubicBezTo>
                <a:cubicBezTo>
                  <a:pt x="47633" y="35106"/>
                  <a:pt x="47222" y="35544"/>
                  <a:pt x="46822" y="35993"/>
                </a:cubicBezTo>
                <a:cubicBezTo>
                  <a:pt x="46324" y="36546"/>
                  <a:pt x="45853" y="37122"/>
                  <a:pt x="45398" y="37708"/>
                </a:cubicBezTo>
                <a:cubicBezTo>
                  <a:pt x="44719" y="38595"/>
                  <a:pt x="44094" y="39515"/>
                  <a:pt x="43520" y="40468"/>
                </a:cubicBezTo>
                <a:cubicBezTo>
                  <a:pt x="42988" y="41350"/>
                  <a:pt x="42501" y="42260"/>
                  <a:pt x="42062" y="43196"/>
                </a:cubicBezTo>
                <a:cubicBezTo>
                  <a:pt x="41854" y="43656"/>
                  <a:pt x="41646" y="44116"/>
                  <a:pt x="41449" y="44582"/>
                </a:cubicBezTo>
                <a:cubicBezTo>
                  <a:pt x="41022" y="45595"/>
                  <a:pt x="40660" y="46636"/>
                  <a:pt x="40343" y="47688"/>
                </a:cubicBezTo>
                <a:cubicBezTo>
                  <a:pt x="39937" y="49019"/>
                  <a:pt x="39614" y="50378"/>
                  <a:pt x="39368" y="51747"/>
                </a:cubicBezTo>
                <a:cubicBezTo>
                  <a:pt x="39340" y="51889"/>
                  <a:pt x="39318" y="52032"/>
                  <a:pt x="39291" y="52174"/>
                </a:cubicBezTo>
                <a:cubicBezTo>
                  <a:pt x="39285" y="52201"/>
                  <a:pt x="39280" y="52240"/>
                  <a:pt x="39219" y="52245"/>
                </a:cubicBezTo>
                <a:cubicBezTo>
                  <a:pt x="39187" y="52201"/>
                  <a:pt x="39143" y="52147"/>
                  <a:pt x="39105" y="52092"/>
                </a:cubicBezTo>
                <a:cubicBezTo>
                  <a:pt x="38875" y="51730"/>
                  <a:pt x="38639" y="51369"/>
                  <a:pt x="38409" y="51002"/>
                </a:cubicBezTo>
                <a:cubicBezTo>
                  <a:pt x="37894" y="50191"/>
                  <a:pt x="37379" y="49375"/>
                  <a:pt x="36881" y="48553"/>
                </a:cubicBezTo>
                <a:cubicBezTo>
                  <a:pt x="35906" y="46965"/>
                  <a:pt x="34969" y="45354"/>
                  <a:pt x="34065" y="43722"/>
                </a:cubicBezTo>
                <a:cubicBezTo>
                  <a:pt x="33567" y="42813"/>
                  <a:pt x="33074" y="41898"/>
                  <a:pt x="32581" y="40983"/>
                </a:cubicBezTo>
                <a:cubicBezTo>
                  <a:pt x="32400" y="40655"/>
                  <a:pt x="32225" y="40321"/>
                  <a:pt x="32049" y="39986"/>
                </a:cubicBezTo>
                <a:cubicBezTo>
                  <a:pt x="31765" y="39439"/>
                  <a:pt x="31480" y="38886"/>
                  <a:pt x="31200" y="38332"/>
                </a:cubicBezTo>
                <a:cubicBezTo>
                  <a:pt x="31173" y="38283"/>
                  <a:pt x="31162" y="38234"/>
                  <a:pt x="31145" y="38179"/>
                </a:cubicBezTo>
                <a:cubicBezTo>
                  <a:pt x="31206" y="38130"/>
                  <a:pt x="31261" y="38086"/>
                  <a:pt x="31315" y="38047"/>
                </a:cubicBezTo>
                <a:cubicBezTo>
                  <a:pt x="32142" y="37478"/>
                  <a:pt x="32937" y="36864"/>
                  <a:pt x="33709" y="36223"/>
                </a:cubicBezTo>
                <a:cubicBezTo>
                  <a:pt x="34531" y="35539"/>
                  <a:pt x="35314" y="34826"/>
                  <a:pt x="36075" y="34076"/>
                </a:cubicBezTo>
                <a:cubicBezTo>
                  <a:pt x="36645" y="33518"/>
                  <a:pt x="37187" y="32931"/>
                  <a:pt x="37719" y="32329"/>
                </a:cubicBezTo>
                <a:cubicBezTo>
                  <a:pt x="38409" y="31546"/>
                  <a:pt x="39061" y="30735"/>
                  <a:pt x="39674" y="29886"/>
                </a:cubicBezTo>
                <a:cubicBezTo>
                  <a:pt x="40819" y="28297"/>
                  <a:pt x="41811" y="26621"/>
                  <a:pt x="42610" y="24824"/>
                </a:cubicBezTo>
                <a:cubicBezTo>
                  <a:pt x="43185" y="23532"/>
                  <a:pt x="43651" y="22201"/>
                  <a:pt x="43996" y="20826"/>
                </a:cubicBezTo>
                <a:cubicBezTo>
                  <a:pt x="44264" y="19736"/>
                  <a:pt x="44462" y="18635"/>
                  <a:pt x="44571" y="17517"/>
                </a:cubicBezTo>
                <a:cubicBezTo>
                  <a:pt x="44593" y="17326"/>
                  <a:pt x="44609" y="17140"/>
                  <a:pt x="44626" y="16948"/>
                </a:cubicBezTo>
                <a:cubicBezTo>
                  <a:pt x="44642" y="16674"/>
                  <a:pt x="44664" y="16400"/>
                  <a:pt x="44681" y="16132"/>
                </a:cubicBezTo>
                <a:cubicBezTo>
                  <a:pt x="44681" y="16082"/>
                  <a:pt x="44686" y="16033"/>
                  <a:pt x="44626" y="16000"/>
                </a:cubicBezTo>
                <a:cubicBezTo>
                  <a:pt x="44621" y="16000"/>
                  <a:pt x="44617" y="16000"/>
                  <a:pt x="44612" y="16000"/>
                </a:cubicBezTo>
                <a:cubicBezTo>
                  <a:pt x="44558" y="16000"/>
                  <a:pt x="44512" y="16030"/>
                  <a:pt x="44462" y="16060"/>
                </a:cubicBezTo>
                <a:cubicBezTo>
                  <a:pt x="44314" y="16143"/>
                  <a:pt x="44166" y="16225"/>
                  <a:pt x="44018" y="16312"/>
                </a:cubicBezTo>
                <a:cubicBezTo>
                  <a:pt x="43207" y="16783"/>
                  <a:pt x="42440" y="17320"/>
                  <a:pt x="41701" y="17896"/>
                </a:cubicBezTo>
                <a:cubicBezTo>
                  <a:pt x="40917" y="18503"/>
                  <a:pt x="40173" y="19155"/>
                  <a:pt x="39460" y="19846"/>
                </a:cubicBezTo>
                <a:cubicBezTo>
                  <a:pt x="38765" y="20519"/>
                  <a:pt x="38108" y="21231"/>
                  <a:pt x="37483" y="21976"/>
                </a:cubicBezTo>
                <a:cubicBezTo>
                  <a:pt x="36776" y="22820"/>
                  <a:pt x="36119" y="23696"/>
                  <a:pt x="35511" y="24616"/>
                </a:cubicBezTo>
                <a:cubicBezTo>
                  <a:pt x="34728" y="25799"/>
                  <a:pt x="34027" y="27037"/>
                  <a:pt x="33413" y="28319"/>
                </a:cubicBezTo>
                <a:cubicBezTo>
                  <a:pt x="32915" y="29360"/>
                  <a:pt x="32471" y="30428"/>
                  <a:pt x="32088" y="31518"/>
                </a:cubicBezTo>
                <a:cubicBezTo>
                  <a:pt x="31496" y="33200"/>
                  <a:pt x="31036" y="34920"/>
                  <a:pt x="30707" y="36678"/>
                </a:cubicBezTo>
                <a:cubicBezTo>
                  <a:pt x="30691" y="36782"/>
                  <a:pt x="30669" y="36892"/>
                  <a:pt x="30647" y="36996"/>
                </a:cubicBezTo>
                <a:cubicBezTo>
                  <a:pt x="30636" y="37028"/>
                  <a:pt x="30642" y="37067"/>
                  <a:pt x="30587" y="37078"/>
                </a:cubicBezTo>
                <a:cubicBezTo>
                  <a:pt x="30532" y="37023"/>
                  <a:pt x="30510" y="36952"/>
                  <a:pt x="30477" y="36886"/>
                </a:cubicBezTo>
                <a:cubicBezTo>
                  <a:pt x="30181" y="36278"/>
                  <a:pt x="29886" y="35676"/>
                  <a:pt x="29596" y="35062"/>
                </a:cubicBezTo>
                <a:cubicBezTo>
                  <a:pt x="29075" y="33950"/>
                  <a:pt x="28549" y="32838"/>
                  <a:pt x="28051" y="31715"/>
                </a:cubicBezTo>
                <a:cubicBezTo>
                  <a:pt x="27547" y="30587"/>
                  <a:pt x="27054" y="29453"/>
                  <a:pt x="26577" y="28314"/>
                </a:cubicBezTo>
                <a:cubicBezTo>
                  <a:pt x="26172" y="27344"/>
                  <a:pt x="25788" y="26364"/>
                  <a:pt x="25400" y="25383"/>
                </a:cubicBezTo>
                <a:cubicBezTo>
                  <a:pt x="25274" y="25065"/>
                  <a:pt x="25263" y="25153"/>
                  <a:pt x="25405" y="24781"/>
                </a:cubicBezTo>
                <a:cubicBezTo>
                  <a:pt x="25882" y="23516"/>
                  <a:pt x="26287" y="22228"/>
                  <a:pt x="26621" y="20913"/>
                </a:cubicBezTo>
                <a:cubicBezTo>
                  <a:pt x="26835" y="20076"/>
                  <a:pt x="27021" y="19226"/>
                  <a:pt x="27169" y="18372"/>
                </a:cubicBezTo>
                <a:cubicBezTo>
                  <a:pt x="27350" y="17392"/>
                  <a:pt x="27486" y="16406"/>
                  <a:pt x="27569" y="15409"/>
                </a:cubicBezTo>
                <a:cubicBezTo>
                  <a:pt x="27580" y="15212"/>
                  <a:pt x="27602" y="15014"/>
                  <a:pt x="27613" y="14817"/>
                </a:cubicBezTo>
                <a:cubicBezTo>
                  <a:pt x="27635" y="14434"/>
                  <a:pt x="27673" y="14056"/>
                  <a:pt x="27678" y="13672"/>
                </a:cubicBezTo>
                <a:cubicBezTo>
                  <a:pt x="27689" y="12856"/>
                  <a:pt x="27711" y="12035"/>
                  <a:pt x="27651" y="11218"/>
                </a:cubicBezTo>
                <a:cubicBezTo>
                  <a:pt x="27613" y="10758"/>
                  <a:pt x="27596" y="10304"/>
                  <a:pt x="27547" y="9849"/>
                </a:cubicBezTo>
                <a:cubicBezTo>
                  <a:pt x="27486" y="9285"/>
                  <a:pt x="27410" y="8726"/>
                  <a:pt x="27317" y="8167"/>
                </a:cubicBezTo>
                <a:cubicBezTo>
                  <a:pt x="27136" y="7017"/>
                  <a:pt x="26857" y="5889"/>
                  <a:pt x="26506" y="4782"/>
                </a:cubicBezTo>
                <a:cubicBezTo>
                  <a:pt x="26073" y="3424"/>
                  <a:pt x="25520" y="2120"/>
                  <a:pt x="24852" y="860"/>
                </a:cubicBezTo>
                <a:cubicBezTo>
                  <a:pt x="24715" y="608"/>
                  <a:pt x="24572" y="362"/>
                  <a:pt x="24430" y="110"/>
                </a:cubicBezTo>
                <a:cubicBezTo>
                  <a:pt x="24408" y="66"/>
                  <a:pt x="24386" y="11"/>
                  <a:pt x="24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115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os columnas" type="twoColTx">
  <p:cSld name="Título y dos columnas">
    <p:bg>
      <p:bgPr>
        <a:solidFill>
          <a:schemeClr val="accent2"/>
        </a:solidFill>
        <a:effectLst/>
      </p:bgPr>
    </p:bg>
    <p:spTree>
      <p:nvGrpSpPr>
        <p:cNvPr id="1" name="Shape 25"/>
        <p:cNvGrpSpPr/>
        <p:nvPr/>
      </p:nvGrpSpPr>
      <p:grpSpPr>
        <a:xfrm>
          <a:off x="0" y="0"/>
          <a:ext cx="0" cy="0"/>
          <a:chOff x="0" y="0"/>
          <a:chExt cx="0" cy="0"/>
        </a:xfrm>
      </p:grpSpPr>
      <p:sp>
        <p:nvSpPr>
          <p:cNvPr id="26" name="Google Shape;26;p5"/>
          <p:cNvSpPr/>
          <p:nvPr/>
        </p:nvSpPr>
        <p:spPr>
          <a:xfrm rot="10800000" flipH="1">
            <a:off x="-454351" y="-228595"/>
            <a:ext cx="4856083" cy="2418273"/>
          </a:xfrm>
          <a:custGeom>
            <a:avLst/>
            <a:gdLst/>
            <a:ahLst/>
            <a:cxnLst/>
            <a:rect l="l" t="t" r="r" b="b"/>
            <a:pathLst>
              <a:path w="20393" h="23935" extrusionOk="0">
                <a:moveTo>
                  <a:pt x="7209" y="0"/>
                </a:moveTo>
                <a:cubicBezTo>
                  <a:pt x="4724" y="0"/>
                  <a:pt x="2235" y="728"/>
                  <a:pt x="57" y="2009"/>
                </a:cubicBezTo>
                <a:cubicBezTo>
                  <a:pt x="43" y="2022"/>
                  <a:pt x="15" y="2037"/>
                  <a:pt x="0" y="2051"/>
                </a:cubicBezTo>
                <a:lnTo>
                  <a:pt x="0" y="22515"/>
                </a:lnTo>
                <a:cubicBezTo>
                  <a:pt x="956" y="23627"/>
                  <a:pt x="3837" y="23770"/>
                  <a:pt x="4978" y="23869"/>
                </a:cubicBezTo>
                <a:cubicBezTo>
                  <a:pt x="5569" y="23914"/>
                  <a:pt x="6162" y="23935"/>
                  <a:pt x="6755" y="23935"/>
                </a:cubicBezTo>
                <a:cubicBezTo>
                  <a:pt x="8221" y="23935"/>
                  <a:pt x="9690" y="23810"/>
                  <a:pt x="11152" y="23627"/>
                </a:cubicBezTo>
                <a:cubicBezTo>
                  <a:pt x="12507" y="23441"/>
                  <a:pt x="13890" y="23213"/>
                  <a:pt x="15131" y="22614"/>
                </a:cubicBezTo>
                <a:cubicBezTo>
                  <a:pt x="17198" y="21631"/>
                  <a:pt x="18297" y="19520"/>
                  <a:pt x="18839" y="17381"/>
                </a:cubicBezTo>
                <a:cubicBezTo>
                  <a:pt x="20392" y="11320"/>
                  <a:pt x="18325" y="4076"/>
                  <a:pt x="12421" y="1181"/>
                </a:cubicBezTo>
                <a:cubicBezTo>
                  <a:pt x="10762" y="373"/>
                  <a:pt x="8986" y="0"/>
                  <a:pt x="7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635482" y="446484"/>
            <a:ext cx="3078000" cy="1106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722375" y="3577471"/>
            <a:ext cx="3782100" cy="4638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29" name="Google Shape;29;p5"/>
          <p:cNvSpPr txBox="1">
            <a:spLocks noGrp="1"/>
          </p:cNvSpPr>
          <p:nvPr>
            <p:ph type="subTitle" idx="2"/>
          </p:nvPr>
        </p:nvSpPr>
        <p:spPr>
          <a:xfrm>
            <a:off x="722375" y="2543850"/>
            <a:ext cx="3782100" cy="4638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30" name="Google Shape;30;p5"/>
          <p:cNvSpPr txBox="1">
            <a:spLocks noGrp="1"/>
          </p:cNvSpPr>
          <p:nvPr>
            <p:ph type="subTitle" idx="3"/>
          </p:nvPr>
        </p:nvSpPr>
        <p:spPr>
          <a:xfrm>
            <a:off x="722375" y="3926749"/>
            <a:ext cx="3782100" cy="72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500"/>
              <a:buNone/>
              <a:defRPr sz="1500"/>
            </a:lvl3pPr>
            <a:lvl4pPr lvl="3" rtl="0">
              <a:spcBef>
                <a:spcPts val="1600"/>
              </a:spcBef>
              <a:spcAft>
                <a:spcPts val="0"/>
              </a:spcAft>
              <a:buSzPts val="1500"/>
              <a:buNone/>
              <a:defRPr sz="1500"/>
            </a:lvl4pPr>
            <a:lvl5pPr lvl="4" rtl="0">
              <a:spcBef>
                <a:spcPts val="1600"/>
              </a:spcBef>
              <a:spcAft>
                <a:spcPts val="0"/>
              </a:spcAft>
              <a:buSzPts val="1500"/>
              <a:buNone/>
              <a:defRPr sz="1500"/>
            </a:lvl5pPr>
            <a:lvl6pPr lvl="5" rtl="0">
              <a:spcBef>
                <a:spcPts val="1600"/>
              </a:spcBef>
              <a:spcAft>
                <a:spcPts val="0"/>
              </a:spcAft>
              <a:buSzPts val="1500"/>
              <a:buNone/>
              <a:defRPr sz="1500"/>
            </a:lvl6pPr>
            <a:lvl7pPr lvl="6" rtl="0">
              <a:spcBef>
                <a:spcPts val="1600"/>
              </a:spcBef>
              <a:spcAft>
                <a:spcPts val="0"/>
              </a:spcAft>
              <a:buSzPts val="1500"/>
              <a:buNone/>
              <a:defRPr sz="1500"/>
            </a:lvl7pPr>
            <a:lvl8pPr lvl="7" rtl="0">
              <a:spcBef>
                <a:spcPts val="1600"/>
              </a:spcBef>
              <a:spcAft>
                <a:spcPts val="0"/>
              </a:spcAft>
              <a:buSzPts val="1500"/>
              <a:buNone/>
              <a:defRPr sz="1500"/>
            </a:lvl8pPr>
            <a:lvl9pPr lvl="8" rtl="0">
              <a:spcBef>
                <a:spcPts val="1600"/>
              </a:spcBef>
              <a:spcAft>
                <a:spcPts val="1600"/>
              </a:spcAft>
              <a:buSzPts val="1500"/>
              <a:buNone/>
              <a:defRPr sz="1500"/>
            </a:lvl9pPr>
          </a:lstStyle>
          <a:p>
            <a:endParaRPr/>
          </a:p>
        </p:txBody>
      </p:sp>
      <p:sp>
        <p:nvSpPr>
          <p:cNvPr id="31" name="Google Shape;31;p5"/>
          <p:cNvSpPr txBox="1">
            <a:spLocks noGrp="1"/>
          </p:cNvSpPr>
          <p:nvPr>
            <p:ph type="subTitle" idx="4"/>
          </p:nvPr>
        </p:nvSpPr>
        <p:spPr>
          <a:xfrm>
            <a:off x="722375" y="2893120"/>
            <a:ext cx="3782100" cy="6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500"/>
              <a:buNone/>
              <a:defRPr sz="1500"/>
            </a:lvl3pPr>
            <a:lvl4pPr lvl="3" rtl="0">
              <a:spcBef>
                <a:spcPts val="1600"/>
              </a:spcBef>
              <a:spcAft>
                <a:spcPts val="0"/>
              </a:spcAft>
              <a:buSzPts val="1500"/>
              <a:buNone/>
              <a:defRPr sz="1500"/>
            </a:lvl4pPr>
            <a:lvl5pPr lvl="4" rtl="0">
              <a:spcBef>
                <a:spcPts val="1600"/>
              </a:spcBef>
              <a:spcAft>
                <a:spcPts val="0"/>
              </a:spcAft>
              <a:buSzPts val="1500"/>
              <a:buNone/>
              <a:defRPr sz="1500"/>
            </a:lvl5pPr>
            <a:lvl6pPr lvl="5" rtl="0">
              <a:spcBef>
                <a:spcPts val="1600"/>
              </a:spcBef>
              <a:spcAft>
                <a:spcPts val="0"/>
              </a:spcAft>
              <a:buSzPts val="1500"/>
              <a:buNone/>
              <a:defRPr sz="1500"/>
            </a:lvl6pPr>
            <a:lvl7pPr lvl="6" rtl="0">
              <a:spcBef>
                <a:spcPts val="1600"/>
              </a:spcBef>
              <a:spcAft>
                <a:spcPts val="0"/>
              </a:spcAft>
              <a:buSzPts val="1500"/>
              <a:buNone/>
              <a:defRPr sz="1500"/>
            </a:lvl7pPr>
            <a:lvl8pPr lvl="7" rtl="0">
              <a:spcBef>
                <a:spcPts val="1600"/>
              </a:spcBef>
              <a:spcAft>
                <a:spcPts val="0"/>
              </a:spcAft>
              <a:buSzPts val="1500"/>
              <a:buNone/>
              <a:defRPr sz="1500"/>
            </a:lvl8pPr>
            <a:lvl9pPr lvl="8" rtl="0">
              <a:spcBef>
                <a:spcPts val="1600"/>
              </a:spcBef>
              <a:spcAft>
                <a:spcPts val="1600"/>
              </a:spcAft>
              <a:buSzPts val="1500"/>
              <a:buNone/>
              <a:defRPr sz="1500"/>
            </a:lvl9pPr>
          </a:lstStyle>
          <a:p>
            <a:endParaRPr/>
          </a:p>
        </p:txBody>
      </p:sp>
    </p:spTree>
    <p:extLst>
      <p:ext uri="{BB962C8B-B14F-4D97-AF65-F5344CB8AC3E}">
        <p14:creationId xmlns:p14="http://schemas.microsoft.com/office/powerpoint/2010/main" val="1639649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4">
  <p:cSld name="Title and Four Columns 4">
    <p:bg>
      <p:bgPr>
        <a:solidFill>
          <a:schemeClr val="accent2"/>
        </a:solidFill>
        <a:effectLst/>
      </p:bgPr>
    </p:bg>
    <p:spTree>
      <p:nvGrpSpPr>
        <p:cNvPr id="1" name="Shape 464"/>
        <p:cNvGrpSpPr/>
        <p:nvPr/>
      </p:nvGrpSpPr>
      <p:grpSpPr>
        <a:xfrm>
          <a:off x="0" y="0"/>
          <a:ext cx="0" cy="0"/>
          <a:chOff x="0" y="0"/>
          <a:chExt cx="0" cy="0"/>
        </a:xfrm>
      </p:grpSpPr>
      <p:sp>
        <p:nvSpPr>
          <p:cNvPr id="465" name="Google Shape;465;p51"/>
          <p:cNvSpPr txBox="1">
            <a:spLocks noGrp="1"/>
          </p:cNvSpPr>
          <p:nvPr>
            <p:ph type="subTitle" idx="1"/>
          </p:nvPr>
        </p:nvSpPr>
        <p:spPr>
          <a:xfrm>
            <a:off x="1228743" y="1313269"/>
            <a:ext cx="1521000" cy="34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1900">
                <a:solidFill>
                  <a:schemeClr val="lt1"/>
                </a:solidFill>
                <a:latin typeface="Gloria Hallelujah"/>
                <a:ea typeface="Gloria Hallelujah"/>
                <a:cs typeface="Gloria Hallelujah"/>
                <a:sym typeface="Gloria Hallelujah"/>
              </a:defRPr>
            </a:lvl1pPr>
            <a:lvl2pPr lvl="1" rtl="0">
              <a:spcBef>
                <a:spcPts val="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466" name="Google Shape;466;p51"/>
          <p:cNvSpPr txBox="1">
            <a:spLocks noGrp="1"/>
          </p:cNvSpPr>
          <p:nvPr>
            <p:ph type="subTitle" idx="2"/>
          </p:nvPr>
        </p:nvSpPr>
        <p:spPr>
          <a:xfrm>
            <a:off x="1037105" y="1656180"/>
            <a:ext cx="1924800" cy="49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200"/>
              <a:buNone/>
              <a:defRPr sz="1500">
                <a:solidFill>
                  <a:schemeClr val="lt1"/>
                </a:solidFill>
              </a:defRPr>
            </a:lvl1pPr>
            <a:lvl2pPr lvl="1" rtl="0">
              <a:spcBef>
                <a:spcPts val="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467" name="Google Shape;467;p51"/>
          <p:cNvSpPr txBox="1">
            <a:spLocks noGrp="1"/>
          </p:cNvSpPr>
          <p:nvPr>
            <p:ph type="title"/>
          </p:nvPr>
        </p:nvSpPr>
        <p:spPr>
          <a:xfrm>
            <a:off x="817625" y="447198"/>
            <a:ext cx="7699200" cy="72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8" name="Google Shape;468;p51"/>
          <p:cNvSpPr txBox="1">
            <a:spLocks noGrp="1"/>
          </p:cNvSpPr>
          <p:nvPr>
            <p:ph type="subTitle" idx="3"/>
          </p:nvPr>
        </p:nvSpPr>
        <p:spPr>
          <a:xfrm>
            <a:off x="1536230" y="2889213"/>
            <a:ext cx="835200" cy="3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Font typeface="Gloria Hallelujah"/>
              <a:buNone/>
              <a:defRPr sz="2800">
                <a:solidFill>
                  <a:schemeClr val="lt1"/>
                </a:solidFill>
                <a:latin typeface="Gloria Hallelujah"/>
                <a:ea typeface="Gloria Hallelujah"/>
                <a:cs typeface="Gloria Hallelujah"/>
                <a:sym typeface="Gloria Hallelujah"/>
              </a:defRPr>
            </a:lvl1pPr>
            <a:lvl2pPr lvl="1" rtl="0">
              <a:spcBef>
                <a:spcPts val="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469" name="Google Shape;469;p51"/>
          <p:cNvSpPr txBox="1">
            <a:spLocks noGrp="1"/>
          </p:cNvSpPr>
          <p:nvPr>
            <p:ph type="subTitle" idx="4"/>
          </p:nvPr>
        </p:nvSpPr>
        <p:spPr>
          <a:xfrm>
            <a:off x="2825655" y="3805013"/>
            <a:ext cx="1521000" cy="34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1900">
                <a:solidFill>
                  <a:schemeClr val="lt1"/>
                </a:solidFill>
                <a:latin typeface="Gloria Hallelujah"/>
                <a:ea typeface="Gloria Hallelujah"/>
                <a:cs typeface="Gloria Hallelujah"/>
                <a:sym typeface="Gloria Hallelujah"/>
              </a:defRPr>
            </a:lvl1pPr>
            <a:lvl2pPr lvl="1" rtl="0">
              <a:spcBef>
                <a:spcPts val="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470" name="Google Shape;470;p51"/>
          <p:cNvSpPr txBox="1">
            <a:spLocks noGrp="1"/>
          </p:cNvSpPr>
          <p:nvPr>
            <p:ph type="subTitle" idx="5"/>
          </p:nvPr>
        </p:nvSpPr>
        <p:spPr>
          <a:xfrm>
            <a:off x="2637380" y="4147924"/>
            <a:ext cx="1924800" cy="49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200"/>
              <a:buNone/>
              <a:defRPr sz="1500">
                <a:solidFill>
                  <a:schemeClr val="lt1"/>
                </a:solidFill>
              </a:defRPr>
            </a:lvl1pPr>
            <a:lvl2pPr lvl="1" rtl="0">
              <a:spcBef>
                <a:spcPts val="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471" name="Google Shape;471;p51"/>
          <p:cNvSpPr txBox="1">
            <a:spLocks noGrp="1"/>
          </p:cNvSpPr>
          <p:nvPr>
            <p:ph type="subTitle" idx="6"/>
          </p:nvPr>
        </p:nvSpPr>
        <p:spPr>
          <a:xfrm>
            <a:off x="3163855" y="2889213"/>
            <a:ext cx="835200" cy="3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Font typeface="Gloria Hallelujah"/>
              <a:buNone/>
              <a:defRPr sz="2800">
                <a:solidFill>
                  <a:schemeClr val="lt1"/>
                </a:solidFill>
                <a:latin typeface="Gloria Hallelujah"/>
                <a:ea typeface="Gloria Hallelujah"/>
                <a:cs typeface="Gloria Hallelujah"/>
                <a:sym typeface="Gloria Hallelujah"/>
              </a:defRPr>
            </a:lvl1pPr>
            <a:lvl2pPr lvl="1" rtl="0">
              <a:spcBef>
                <a:spcPts val="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472" name="Google Shape;472;p51"/>
          <p:cNvSpPr txBox="1">
            <a:spLocks noGrp="1"/>
          </p:cNvSpPr>
          <p:nvPr>
            <p:ph type="subTitle" idx="7"/>
          </p:nvPr>
        </p:nvSpPr>
        <p:spPr>
          <a:xfrm>
            <a:off x="4422568" y="1313269"/>
            <a:ext cx="1521000" cy="34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1900">
                <a:solidFill>
                  <a:schemeClr val="lt1"/>
                </a:solidFill>
                <a:latin typeface="Gloria Hallelujah"/>
                <a:ea typeface="Gloria Hallelujah"/>
                <a:cs typeface="Gloria Hallelujah"/>
                <a:sym typeface="Gloria Hallelujah"/>
              </a:defRPr>
            </a:lvl1pPr>
            <a:lvl2pPr lvl="1" rtl="0">
              <a:spcBef>
                <a:spcPts val="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473" name="Google Shape;473;p51"/>
          <p:cNvSpPr txBox="1">
            <a:spLocks noGrp="1"/>
          </p:cNvSpPr>
          <p:nvPr>
            <p:ph type="subTitle" idx="8"/>
          </p:nvPr>
        </p:nvSpPr>
        <p:spPr>
          <a:xfrm>
            <a:off x="4204005" y="1656180"/>
            <a:ext cx="1924800" cy="49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200"/>
              <a:buNone/>
              <a:defRPr sz="1500">
                <a:solidFill>
                  <a:schemeClr val="lt1"/>
                </a:solidFill>
              </a:defRPr>
            </a:lvl1pPr>
            <a:lvl2pPr lvl="1" rtl="0">
              <a:spcBef>
                <a:spcPts val="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474" name="Google Shape;474;p51"/>
          <p:cNvSpPr txBox="1">
            <a:spLocks noGrp="1"/>
          </p:cNvSpPr>
          <p:nvPr>
            <p:ph type="subTitle" idx="9"/>
          </p:nvPr>
        </p:nvSpPr>
        <p:spPr>
          <a:xfrm>
            <a:off x="4748810" y="2889213"/>
            <a:ext cx="835200" cy="3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Font typeface="Gloria Hallelujah"/>
              <a:buNone/>
              <a:defRPr sz="2800">
                <a:solidFill>
                  <a:schemeClr val="lt1"/>
                </a:solidFill>
                <a:latin typeface="Gloria Hallelujah"/>
                <a:ea typeface="Gloria Hallelujah"/>
                <a:cs typeface="Gloria Hallelujah"/>
                <a:sym typeface="Gloria Hallelujah"/>
              </a:defRPr>
            </a:lvl1pPr>
            <a:lvl2pPr lvl="1" rtl="0">
              <a:spcBef>
                <a:spcPts val="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475" name="Google Shape;475;p51"/>
          <p:cNvSpPr txBox="1">
            <a:spLocks noGrp="1"/>
          </p:cNvSpPr>
          <p:nvPr>
            <p:ph type="subTitle" idx="13"/>
          </p:nvPr>
        </p:nvSpPr>
        <p:spPr>
          <a:xfrm>
            <a:off x="6034043" y="3805013"/>
            <a:ext cx="1521000" cy="34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1900">
                <a:solidFill>
                  <a:schemeClr val="lt1"/>
                </a:solidFill>
                <a:latin typeface="Gloria Hallelujah"/>
                <a:ea typeface="Gloria Hallelujah"/>
                <a:cs typeface="Gloria Hallelujah"/>
                <a:sym typeface="Gloria Hallelujah"/>
              </a:defRPr>
            </a:lvl1pPr>
            <a:lvl2pPr lvl="1" rtl="0">
              <a:spcBef>
                <a:spcPts val="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476" name="Google Shape;476;p51"/>
          <p:cNvSpPr txBox="1">
            <a:spLocks noGrp="1"/>
          </p:cNvSpPr>
          <p:nvPr>
            <p:ph type="subTitle" idx="14"/>
          </p:nvPr>
        </p:nvSpPr>
        <p:spPr>
          <a:xfrm>
            <a:off x="5824480" y="4147924"/>
            <a:ext cx="1924800" cy="49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200"/>
              <a:buNone/>
              <a:defRPr sz="1500">
                <a:solidFill>
                  <a:schemeClr val="lt1"/>
                </a:solidFill>
              </a:defRPr>
            </a:lvl1pPr>
            <a:lvl2pPr lvl="1" rtl="0">
              <a:spcBef>
                <a:spcPts val="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477" name="Google Shape;477;p51"/>
          <p:cNvSpPr txBox="1">
            <a:spLocks noGrp="1"/>
          </p:cNvSpPr>
          <p:nvPr>
            <p:ph type="subTitle" idx="15"/>
          </p:nvPr>
        </p:nvSpPr>
        <p:spPr>
          <a:xfrm>
            <a:off x="6364126" y="2889213"/>
            <a:ext cx="835200" cy="3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Font typeface="Gloria Hallelujah"/>
              <a:buNone/>
              <a:defRPr sz="2800">
                <a:solidFill>
                  <a:schemeClr val="lt1"/>
                </a:solidFill>
                <a:latin typeface="Gloria Hallelujah"/>
                <a:ea typeface="Gloria Hallelujah"/>
                <a:cs typeface="Gloria Hallelujah"/>
                <a:sym typeface="Gloria Hallelujah"/>
              </a:defRPr>
            </a:lvl1pPr>
            <a:lvl2pPr lvl="1" rtl="0">
              <a:spcBef>
                <a:spcPts val="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478" name="Google Shape;478;p51"/>
          <p:cNvSpPr/>
          <p:nvPr/>
        </p:nvSpPr>
        <p:spPr>
          <a:xfrm rot="10800000">
            <a:off x="-9" y="-12"/>
            <a:ext cx="1245671" cy="5143517"/>
          </a:xfrm>
          <a:custGeom>
            <a:avLst/>
            <a:gdLst/>
            <a:ahLst/>
            <a:cxnLst/>
            <a:rect l="l" t="t" r="r" b="b"/>
            <a:pathLst>
              <a:path w="15432" h="40212" extrusionOk="0">
                <a:moveTo>
                  <a:pt x="4561" y="0"/>
                </a:moveTo>
                <a:cubicBezTo>
                  <a:pt x="4588" y="39"/>
                  <a:pt x="4610" y="77"/>
                  <a:pt x="4637" y="109"/>
                </a:cubicBezTo>
                <a:cubicBezTo>
                  <a:pt x="5303" y="944"/>
                  <a:pt x="5793" y="1866"/>
                  <a:pt x="6006" y="2919"/>
                </a:cubicBezTo>
                <a:cubicBezTo>
                  <a:pt x="6257" y="4173"/>
                  <a:pt x="6071" y="5378"/>
                  <a:pt x="5537" y="6535"/>
                </a:cubicBezTo>
                <a:cubicBezTo>
                  <a:pt x="5024" y="7647"/>
                  <a:pt x="4266" y="8586"/>
                  <a:pt x="3372" y="9409"/>
                </a:cubicBezTo>
                <a:cubicBezTo>
                  <a:pt x="2930" y="9813"/>
                  <a:pt x="2461" y="10178"/>
                  <a:pt x="2013" y="10577"/>
                </a:cubicBezTo>
                <a:cubicBezTo>
                  <a:pt x="1522" y="11013"/>
                  <a:pt x="1081" y="11493"/>
                  <a:pt x="737" y="12065"/>
                </a:cubicBezTo>
                <a:cubicBezTo>
                  <a:pt x="1" y="13293"/>
                  <a:pt x="1" y="14526"/>
                  <a:pt x="710" y="15758"/>
                </a:cubicBezTo>
                <a:cubicBezTo>
                  <a:pt x="1086" y="16424"/>
                  <a:pt x="1599" y="16974"/>
                  <a:pt x="2172" y="17471"/>
                </a:cubicBezTo>
                <a:cubicBezTo>
                  <a:pt x="2821" y="18033"/>
                  <a:pt x="3524" y="18507"/>
                  <a:pt x="4282" y="18911"/>
                </a:cubicBezTo>
                <a:cubicBezTo>
                  <a:pt x="5073" y="19342"/>
                  <a:pt x="5799" y="19871"/>
                  <a:pt x="6486" y="20449"/>
                </a:cubicBezTo>
                <a:cubicBezTo>
                  <a:pt x="7484" y="21278"/>
                  <a:pt x="8390" y="22205"/>
                  <a:pt x="9164" y="23253"/>
                </a:cubicBezTo>
                <a:cubicBezTo>
                  <a:pt x="9819" y="24141"/>
                  <a:pt x="10359" y="25096"/>
                  <a:pt x="10691" y="26154"/>
                </a:cubicBezTo>
                <a:cubicBezTo>
                  <a:pt x="10915" y="26874"/>
                  <a:pt x="11035" y="27610"/>
                  <a:pt x="11002" y="28363"/>
                </a:cubicBezTo>
                <a:cubicBezTo>
                  <a:pt x="10959" y="29460"/>
                  <a:pt x="10615" y="30463"/>
                  <a:pt x="10031" y="31391"/>
                </a:cubicBezTo>
                <a:cubicBezTo>
                  <a:pt x="9551" y="32154"/>
                  <a:pt x="8962" y="32820"/>
                  <a:pt x="8281" y="33409"/>
                </a:cubicBezTo>
                <a:cubicBezTo>
                  <a:pt x="7506" y="34074"/>
                  <a:pt x="6721" y="34729"/>
                  <a:pt x="6023" y="35476"/>
                </a:cubicBezTo>
                <a:cubicBezTo>
                  <a:pt x="5368" y="36180"/>
                  <a:pt x="4768" y="36927"/>
                  <a:pt x="4364" y="37810"/>
                </a:cubicBezTo>
                <a:cubicBezTo>
                  <a:pt x="4124" y="38334"/>
                  <a:pt x="3977" y="38879"/>
                  <a:pt x="4021" y="39463"/>
                </a:cubicBezTo>
                <a:cubicBezTo>
                  <a:pt x="4037" y="39681"/>
                  <a:pt x="4103" y="39894"/>
                  <a:pt x="4146" y="40112"/>
                </a:cubicBezTo>
                <a:cubicBezTo>
                  <a:pt x="4161" y="40175"/>
                  <a:pt x="4196" y="40212"/>
                  <a:pt x="4258" y="40212"/>
                </a:cubicBezTo>
                <a:cubicBezTo>
                  <a:pt x="4265" y="40212"/>
                  <a:pt x="4274" y="40211"/>
                  <a:pt x="4282" y="40210"/>
                </a:cubicBezTo>
                <a:lnTo>
                  <a:pt x="15257" y="40210"/>
                </a:lnTo>
                <a:cubicBezTo>
                  <a:pt x="15317" y="40210"/>
                  <a:pt x="15371" y="40210"/>
                  <a:pt x="15431" y="40205"/>
                </a:cubicBezTo>
                <a:lnTo>
                  <a:pt x="15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1"/>
          <p:cNvSpPr/>
          <p:nvPr/>
        </p:nvSpPr>
        <p:spPr>
          <a:xfrm>
            <a:off x="7898402" y="-12"/>
            <a:ext cx="1245594" cy="5143517"/>
          </a:xfrm>
          <a:custGeom>
            <a:avLst/>
            <a:gdLst/>
            <a:ahLst/>
            <a:cxnLst/>
            <a:rect l="l" t="t" r="r" b="b"/>
            <a:pathLst>
              <a:path w="15432" h="40212" extrusionOk="0">
                <a:moveTo>
                  <a:pt x="4561" y="0"/>
                </a:moveTo>
                <a:cubicBezTo>
                  <a:pt x="4588" y="39"/>
                  <a:pt x="4610" y="77"/>
                  <a:pt x="4637" y="109"/>
                </a:cubicBezTo>
                <a:cubicBezTo>
                  <a:pt x="5303" y="944"/>
                  <a:pt x="5793" y="1866"/>
                  <a:pt x="6006" y="2919"/>
                </a:cubicBezTo>
                <a:cubicBezTo>
                  <a:pt x="6257" y="4173"/>
                  <a:pt x="6071" y="5378"/>
                  <a:pt x="5537" y="6535"/>
                </a:cubicBezTo>
                <a:cubicBezTo>
                  <a:pt x="5024" y="7647"/>
                  <a:pt x="4266" y="8586"/>
                  <a:pt x="3372" y="9409"/>
                </a:cubicBezTo>
                <a:cubicBezTo>
                  <a:pt x="2930" y="9813"/>
                  <a:pt x="2461" y="10178"/>
                  <a:pt x="2013" y="10577"/>
                </a:cubicBezTo>
                <a:cubicBezTo>
                  <a:pt x="1522" y="11013"/>
                  <a:pt x="1081" y="11493"/>
                  <a:pt x="737" y="12065"/>
                </a:cubicBezTo>
                <a:cubicBezTo>
                  <a:pt x="1" y="13293"/>
                  <a:pt x="1" y="14526"/>
                  <a:pt x="710" y="15758"/>
                </a:cubicBezTo>
                <a:cubicBezTo>
                  <a:pt x="1086" y="16424"/>
                  <a:pt x="1599" y="16974"/>
                  <a:pt x="2172" y="17471"/>
                </a:cubicBezTo>
                <a:cubicBezTo>
                  <a:pt x="2821" y="18033"/>
                  <a:pt x="3524" y="18507"/>
                  <a:pt x="4282" y="18911"/>
                </a:cubicBezTo>
                <a:cubicBezTo>
                  <a:pt x="5073" y="19342"/>
                  <a:pt x="5799" y="19871"/>
                  <a:pt x="6486" y="20449"/>
                </a:cubicBezTo>
                <a:cubicBezTo>
                  <a:pt x="7484" y="21278"/>
                  <a:pt x="8390" y="22205"/>
                  <a:pt x="9164" y="23253"/>
                </a:cubicBezTo>
                <a:cubicBezTo>
                  <a:pt x="9819" y="24141"/>
                  <a:pt x="10359" y="25096"/>
                  <a:pt x="10691" y="26154"/>
                </a:cubicBezTo>
                <a:cubicBezTo>
                  <a:pt x="10915" y="26874"/>
                  <a:pt x="11035" y="27610"/>
                  <a:pt x="11002" y="28363"/>
                </a:cubicBezTo>
                <a:cubicBezTo>
                  <a:pt x="10959" y="29460"/>
                  <a:pt x="10615" y="30463"/>
                  <a:pt x="10031" y="31391"/>
                </a:cubicBezTo>
                <a:cubicBezTo>
                  <a:pt x="9551" y="32154"/>
                  <a:pt x="8962" y="32820"/>
                  <a:pt x="8281" y="33409"/>
                </a:cubicBezTo>
                <a:cubicBezTo>
                  <a:pt x="7506" y="34074"/>
                  <a:pt x="6721" y="34729"/>
                  <a:pt x="6023" y="35476"/>
                </a:cubicBezTo>
                <a:cubicBezTo>
                  <a:pt x="5368" y="36180"/>
                  <a:pt x="4768" y="36927"/>
                  <a:pt x="4364" y="37810"/>
                </a:cubicBezTo>
                <a:cubicBezTo>
                  <a:pt x="4124" y="38334"/>
                  <a:pt x="3977" y="38879"/>
                  <a:pt x="4021" y="39463"/>
                </a:cubicBezTo>
                <a:cubicBezTo>
                  <a:pt x="4037" y="39681"/>
                  <a:pt x="4103" y="39894"/>
                  <a:pt x="4146" y="40112"/>
                </a:cubicBezTo>
                <a:cubicBezTo>
                  <a:pt x="4161" y="40175"/>
                  <a:pt x="4196" y="40212"/>
                  <a:pt x="4258" y="40212"/>
                </a:cubicBezTo>
                <a:cubicBezTo>
                  <a:pt x="4265" y="40212"/>
                  <a:pt x="4274" y="40211"/>
                  <a:pt x="4282" y="40210"/>
                </a:cubicBezTo>
                <a:lnTo>
                  <a:pt x="15257" y="40210"/>
                </a:lnTo>
                <a:cubicBezTo>
                  <a:pt x="15317" y="40210"/>
                  <a:pt x="15371" y="40210"/>
                  <a:pt x="15431" y="40205"/>
                </a:cubicBezTo>
                <a:lnTo>
                  <a:pt x="15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329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accent2"/>
        </a:solidFill>
        <a:effectLst/>
      </p:bgPr>
    </p:bg>
    <p:spTree>
      <p:nvGrpSpPr>
        <p:cNvPr id="1" name="Shape 498"/>
        <p:cNvGrpSpPr/>
        <p:nvPr/>
      </p:nvGrpSpPr>
      <p:grpSpPr>
        <a:xfrm>
          <a:off x="0" y="0"/>
          <a:ext cx="0" cy="0"/>
          <a:chOff x="0" y="0"/>
          <a:chExt cx="0" cy="0"/>
        </a:xfrm>
      </p:grpSpPr>
      <p:sp>
        <p:nvSpPr>
          <p:cNvPr id="499" name="Google Shape;499;p54"/>
          <p:cNvSpPr/>
          <p:nvPr/>
        </p:nvSpPr>
        <p:spPr>
          <a:xfrm flipH="1">
            <a:off x="-9" y="-12"/>
            <a:ext cx="1245671" cy="5143517"/>
          </a:xfrm>
          <a:custGeom>
            <a:avLst/>
            <a:gdLst/>
            <a:ahLst/>
            <a:cxnLst/>
            <a:rect l="l" t="t" r="r" b="b"/>
            <a:pathLst>
              <a:path w="15432" h="40212" extrusionOk="0">
                <a:moveTo>
                  <a:pt x="4561" y="0"/>
                </a:moveTo>
                <a:cubicBezTo>
                  <a:pt x="4588" y="39"/>
                  <a:pt x="4610" y="77"/>
                  <a:pt x="4637" y="109"/>
                </a:cubicBezTo>
                <a:cubicBezTo>
                  <a:pt x="5303" y="944"/>
                  <a:pt x="5793" y="1866"/>
                  <a:pt x="6006" y="2919"/>
                </a:cubicBezTo>
                <a:cubicBezTo>
                  <a:pt x="6257" y="4173"/>
                  <a:pt x="6071" y="5378"/>
                  <a:pt x="5537" y="6535"/>
                </a:cubicBezTo>
                <a:cubicBezTo>
                  <a:pt x="5024" y="7647"/>
                  <a:pt x="4266" y="8586"/>
                  <a:pt x="3372" y="9409"/>
                </a:cubicBezTo>
                <a:cubicBezTo>
                  <a:pt x="2930" y="9813"/>
                  <a:pt x="2461" y="10178"/>
                  <a:pt x="2013" y="10577"/>
                </a:cubicBezTo>
                <a:cubicBezTo>
                  <a:pt x="1522" y="11013"/>
                  <a:pt x="1081" y="11493"/>
                  <a:pt x="737" y="12065"/>
                </a:cubicBezTo>
                <a:cubicBezTo>
                  <a:pt x="1" y="13293"/>
                  <a:pt x="1" y="14526"/>
                  <a:pt x="710" y="15758"/>
                </a:cubicBezTo>
                <a:cubicBezTo>
                  <a:pt x="1086" y="16424"/>
                  <a:pt x="1599" y="16974"/>
                  <a:pt x="2172" y="17471"/>
                </a:cubicBezTo>
                <a:cubicBezTo>
                  <a:pt x="2821" y="18033"/>
                  <a:pt x="3524" y="18507"/>
                  <a:pt x="4282" y="18911"/>
                </a:cubicBezTo>
                <a:cubicBezTo>
                  <a:pt x="5073" y="19342"/>
                  <a:pt x="5799" y="19871"/>
                  <a:pt x="6486" y="20449"/>
                </a:cubicBezTo>
                <a:cubicBezTo>
                  <a:pt x="7484" y="21278"/>
                  <a:pt x="8390" y="22205"/>
                  <a:pt x="9164" y="23253"/>
                </a:cubicBezTo>
                <a:cubicBezTo>
                  <a:pt x="9819" y="24141"/>
                  <a:pt x="10359" y="25096"/>
                  <a:pt x="10691" y="26154"/>
                </a:cubicBezTo>
                <a:cubicBezTo>
                  <a:pt x="10915" y="26874"/>
                  <a:pt x="11035" y="27610"/>
                  <a:pt x="11002" y="28363"/>
                </a:cubicBezTo>
                <a:cubicBezTo>
                  <a:pt x="10959" y="29460"/>
                  <a:pt x="10615" y="30463"/>
                  <a:pt x="10031" y="31391"/>
                </a:cubicBezTo>
                <a:cubicBezTo>
                  <a:pt x="9551" y="32154"/>
                  <a:pt x="8962" y="32820"/>
                  <a:pt x="8281" y="33409"/>
                </a:cubicBezTo>
                <a:cubicBezTo>
                  <a:pt x="7506" y="34074"/>
                  <a:pt x="6721" y="34729"/>
                  <a:pt x="6023" y="35476"/>
                </a:cubicBezTo>
                <a:cubicBezTo>
                  <a:pt x="5368" y="36180"/>
                  <a:pt x="4768" y="36927"/>
                  <a:pt x="4364" y="37810"/>
                </a:cubicBezTo>
                <a:cubicBezTo>
                  <a:pt x="4124" y="38334"/>
                  <a:pt x="3977" y="38879"/>
                  <a:pt x="4021" y="39463"/>
                </a:cubicBezTo>
                <a:cubicBezTo>
                  <a:pt x="4037" y="39681"/>
                  <a:pt x="4103" y="39894"/>
                  <a:pt x="4146" y="40112"/>
                </a:cubicBezTo>
                <a:cubicBezTo>
                  <a:pt x="4161" y="40175"/>
                  <a:pt x="4196" y="40212"/>
                  <a:pt x="4258" y="40212"/>
                </a:cubicBezTo>
                <a:cubicBezTo>
                  <a:pt x="4265" y="40212"/>
                  <a:pt x="4274" y="40211"/>
                  <a:pt x="4282" y="40210"/>
                </a:cubicBezTo>
                <a:lnTo>
                  <a:pt x="15257" y="40210"/>
                </a:lnTo>
                <a:cubicBezTo>
                  <a:pt x="15317" y="40210"/>
                  <a:pt x="15371" y="40210"/>
                  <a:pt x="15431" y="40205"/>
                </a:cubicBezTo>
                <a:lnTo>
                  <a:pt x="15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4"/>
          <p:cNvSpPr/>
          <p:nvPr/>
        </p:nvSpPr>
        <p:spPr>
          <a:xfrm>
            <a:off x="7898402" y="-12"/>
            <a:ext cx="1245594" cy="5143517"/>
          </a:xfrm>
          <a:custGeom>
            <a:avLst/>
            <a:gdLst/>
            <a:ahLst/>
            <a:cxnLst/>
            <a:rect l="l" t="t" r="r" b="b"/>
            <a:pathLst>
              <a:path w="15432" h="40212" extrusionOk="0">
                <a:moveTo>
                  <a:pt x="4561" y="0"/>
                </a:moveTo>
                <a:cubicBezTo>
                  <a:pt x="4588" y="39"/>
                  <a:pt x="4610" y="77"/>
                  <a:pt x="4637" y="109"/>
                </a:cubicBezTo>
                <a:cubicBezTo>
                  <a:pt x="5303" y="944"/>
                  <a:pt x="5793" y="1866"/>
                  <a:pt x="6006" y="2919"/>
                </a:cubicBezTo>
                <a:cubicBezTo>
                  <a:pt x="6257" y="4173"/>
                  <a:pt x="6071" y="5378"/>
                  <a:pt x="5537" y="6535"/>
                </a:cubicBezTo>
                <a:cubicBezTo>
                  <a:pt x="5024" y="7647"/>
                  <a:pt x="4266" y="8586"/>
                  <a:pt x="3372" y="9409"/>
                </a:cubicBezTo>
                <a:cubicBezTo>
                  <a:pt x="2930" y="9813"/>
                  <a:pt x="2461" y="10178"/>
                  <a:pt x="2013" y="10577"/>
                </a:cubicBezTo>
                <a:cubicBezTo>
                  <a:pt x="1522" y="11013"/>
                  <a:pt x="1081" y="11493"/>
                  <a:pt x="737" y="12065"/>
                </a:cubicBezTo>
                <a:cubicBezTo>
                  <a:pt x="1" y="13293"/>
                  <a:pt x="1" y="14526"/>
                  <a:pt x="710" y="15758"/>
                </a:cubicBezTo>
                <a:cubicBezTo>
                  <a:pt x="1086" y="16424"/>
                  <a:pt x="1599" y="16974"/>
                  <a:pt x="2172" y="17471"/>
                </a:cubicBezTo>
                <a:cubicBezTo>
                  <a:pt x="2821" y="18033"/>
                  <a:pt x="3524" y="18507"/>
                  <a:pt x="4282" y="18911"/>
                </a:cubicBezTo>
                <a:cubicBezTo>
                  <a:pt x="5073" y="19342"/>
                  <a:pt x="5799" y="19871"/>
                  <a:pt x="6486" y="20449"/>
                </a:cubicBezTo>
                <a:cubicBezTo>
                  <a:pt x="7484" y="21278"/>
                  <a:pt x="8390" y="22205"/>
                  <a:pt x="9164" y="23253"/>
                </a:cubicBezTo>
                <a:cubicBezTo>
                  <a:pt x="9819" y="24141"/>
                  <a:pt x="10359" y="25096"/>
                  <a:pt x="10691" y="26154"/>
                </a:cubicBezTo>
                <a:cubicBezTo>
                  <a:pt x="10915" y="26874"/>
                  <a:pt x="11035" y="27610"/>
                  <a:pt x="11002" y="28363"/>
                </a:cubicBezTo>
                <a:cubicBezTo>
                  <a:pt x="10959" y="29460"/>
                  <a:pt x="10615" y="30463"/>
                  <a:pt x="10031" y="31391"/>
                </a:cubicBezTo>
                <a:cubicBezTo>
                  <a:pt x="9551" y="32154"/>
                  <a:pt x="8962" y="32820"/>
                  <a:pt x="8281" y="33409"/>
                </a:cubicBezTo>
                <a:cubicBezTo>
                  <a:pt x="7506" y="34074"/>
                  <a:pt x="6721" y="34729"/>
                  <a:pt x="6023" y="35476"/>
                </a:cubicBezTo>
                <a:cubicBezTo>
                  <a:pt x="5368" y="36180"/>
                  <a:pt x="4768" y="36927"/>
                  <a:pt x="4364" y="37810"/>
                </a:cubicBezTo>
                <a:cubicBezTo>
                  <a:pt x="4124" y="38334"/>
                  <a:pt x="3977" y="38879"/>
                  <a:pt x="4021" y="39463"/>
                </a:cubicBezTo>
                <a:cubicBezTo>
                  <a:pt x="4037" y="39681"/>
                  <a:pt x="4103" y="39894"/>
                  <a:pt x="4146" y="40112"/>
                </a:cubicBezTo>
                <a:cubicBezTo>
                  <a:pt x="4161" y="40175"/>
                  <a:pt x="4196" y="40212"/>
                  <a:pt x="4258" y="40212"/>
                </a:cubicBezTo>
                <a:cubicBezTo>
                  <a:pt x="4265" y="40212"/>
                  <a:pt x="4274" y="40211"/>
                  <a:pt x="4282" y="40210"/>
                </a:cubicBezTo>
                <a:lnTo>
                  <a:pt x="15257" y="40210"/>
                </a:lnTo>
                <a:cubicBezTo>
                  <a:pt x="15317" y="40210"/>
                  <a:pt x="15371" y="40210"/>
                  <a:pt x="15431" y="40205"/>
                </a:cubicBezTo>
                <a:lnTo>
                  <a:pt x="15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txBox="1">
            <a:spLocks noGrp="1"/>
          </p:cNvSpPr>
          <p:nvPr>
            <p:ph type="title"/>
          </p:nvPr>
        </p:nvSpPr>
        <p:spPr>
          <a:xfrm>
            <a:off x="722375" y="452050"/>
            <a:ext cx="7699200" cy="72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111692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accent2"/>
        </a:solidFill>
        <a:effectLst/>
      </p:bgPr>
    </p:bg>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829775" y="3165850"/>
            <a:ext cx="7563900" cy="83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63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18"/>
          <p:cNvSpPr txBox="1">
            <a:spLocks noGrp="1"/>
          </p:cNvSpPr>
          <p:nvPr>
            <p:ph type="title" idx="2" hasCustomPrompt="1"/>
          </p:nvPr>
        </p:nvSpPr>
        <p:spPr>
          <a:xfrm>
            <a:off x="3237725" y="1095200"/>
            <a:ext cx="2748000" cy="158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0"/>
              <a:buNone/>
              <a:defRPr sz="106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3" name="Google Shape;113;p18"/>
          <p:cNvSpPr txBox="1">
            <a:spLocks noGrp="1"/>
          </p:cNvSpPr>
          <p:nvPr>
            <p:ph type="subTitle" idx="1"/>
          </p:nvPr>
        </p:nvSpPr>
        <p:spPr>
          <a:xfrm>
            <a:off x="1950875" y="4064825"/>
            <a:ext cx="5321700" cy="4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solidFill>
                  <a:schemeClr val="l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114" name="Google Shape;114;p18"/>
          <p:cNvSpPr/>
          <p:nvPr/>
        </p:nvSpPr>
        <p:spPr>
          <a:xfrm rot="10800000">
            <a:off x="-64" y="12"/>
            <a:ext cx="2745038" cy="2861038"/>
          </a:xfrm>
          <a:custGeom>
            <a:avLst/>
            <a:gdLst/>
            <a:ahLst/>
            <a:cxnLst/>
            <a:rect l="l" t="t" r="r" b="b"/>
            <a:pathLst>
              <a:path w="16340" h="17031" extrusionOk="0">
                <a:moveTo>
                  <a:pt x="16340" y="0"/>
                </a:moveTo>
                <a:cubicBezTo>
                  <a:pt x="15858" y="1003"/>
                  <a:pt x="15009" y="1622"/>
                  <a:pt x="14089" y="2159"/>
                </a:cubicBezTo>
                <a:cubicBezTo>
                  <a:pt x="13020" y="2788"/>
                  <a:pt x="11876" y="3232"/>
                  <a:pt x="10703" y="3616"/>
                </a:cubicBezTo>
                <a:cubicBezTo>
                  <a:pt x="9328" y="4070"/>
                  <a:pt x="7926" y="4426"/>
                  <a:pt x="6502" y="4689"/>
                </a:cubicBezTo>
                <a:cubicBezTo>
                  <a:pt x="5790" y="4826"/>
                  <a:pt x="5067" y="4936"/>
                  <a:pt x="4344" y="5034"/>
                </a:cubicBezTo>
                <a:cubicBezTo>
                  <a:pt x="3884" y="5095"/>
                  <a:pt x="3429" y="5160"/>
                  <a:pt x="3002" y="5358"/>
                </a:cubicBezTo>
                <a:cubicBezTo>
                  <a:pt x="1605" y="6015"/>
                  <a:pt x="690" y="7083"/>
                  <a:pt x="334" y="8589"/>
                </a:cubicBezTo>
                <a:cubicBezTo>
                  <a:pt x="0" y="10019"/>
                  <a:pt x="603" y="11273"/>
                  <a:pt x="1912" y="11980"/>
                </a:cubicBezTo>
                <a:cubicBezTo>
                  <a:pt x="2224" y="12150"/>
                  <a:pt x="2558" y="12275"/>
                  <a:pt x="2887" y="12413"/>
                </a:cubicBezTo>
                <a:cubicBezTo>
                  <a:pt x="3692" y="12752"/>
                  <a:pt x="4459" y="13158"/>
                  <a:pt x="5116" y="13743"/>
                </a:cubicBezTo>
                <a:cubicBezTo>
                  <a:pt x="5697" y="14258"/>
                  <a:pt x="6151" y="14856"/>
                  <a:pt x="6381" y="15612"/>
                </a:cubicBezTo>
                <a:cubicBezTo>
                  <a:pt x="6513" y="16050"/>
                  <a:pt x="6546" y="16499"/>
                  <a:pt x="6475" y="16953"/>
                </a:cubicBezTo>
                <a:cubicBezTo>
                  <a:pt x="6469" y="16981"/>
                  <a:pt x="6458" y="17003"/>
                  <a:pt x="6453" y="17030"/>
                </a:cubicBezTo>
                <a:lnTo>
                  <a:pt x="16340" y="17030"/>
                </a:lnTo>
                <a:lnTo>
                  <a:pt x="163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rot="10800000" flipH="1">
            <a:off x="6410750" y="-19"/>
            <a:ext cx="2733233" cy="2867169"/>
          </a:xfrm>
          <a:custGeom>
            <a:avLst/>
            <a:gdLst/>
            <a:ahLst/>
            <a:cxnLst/>
            <a:rect l="l" t="t" r="r" b="b"/>
            <a:pathLst>
              <a:path w="16340" h="17031" extrusionOk="0">
                <a:moveTo>
                  <a:pt x="16340" y="0"/>
                </a:moveTo>
                <a:cubicBezTo>
                  <a:pt x="15858" y="1003"/>
                  <a:pt x="15009" y="1622"/>
                  <a:pt x="14089" y="2159"/>
                </a:cubicBezTo>
                <a:cubicBezTo>
                  <a:pt x="13020" y="2788"/>
                  <a:pt x="11876" y="3232"/>
                  <a:pt x="10703" y="3616"/>
                </a:cubicBezTo>
                <a:cubicBezTo>
                  <a:pt x="9328" y="4070"/>
                  <a:pt x="7926" y="4426"/>
                  <a:pt x="6502" y="4689"/>
                </a:cubicBezTo>
                <a:cubicBezTo>
                  <a:pt x="5790" y="4826"/>
                  <a:pt x="5067" y="4936"/>
                  <a:pt x="4344" y="5034"/>
                </a:cubicBezTo>
                <a:cubicBezTo>
                  <a:pt x="3884" y="5095"/>
                  <a:pt x="3429" y="5160"/>
                  <a:pt x="3002" y="5358"/>
                </a:cubicBezTo>
                <a:cubicBezTo>
                  <a:pt x="1605" y="6015"/>
                  <a:pt x="690" y="7083"/>
                  <a:pt x="334" y="8589"/>
                </a:cubicBezTo>
                <a:cubicBezTo>
                  <a:pt x="0" y="10019"/>
                  <a:pt x="603" y="11273"/>
                  <a:pt x="1912" y="11980"/>
                </a:cubicBezTo>
                <a:cubicBezTo>
                  <a:pt x="2224" y="12150"/>
                  <a:pt x="2558" y="12275"/>
                  <a:pt x="2887" y="12413"/>
                </a:cubicBezTo>
                <a:cubicBezTo>
                  <a:pt x="3692" y="12752"/>
                  <a:pt x="4459" y="13158"/>
                  <a:pt x="5116" y="13743"/>
                </a:cubicBezTo>
                <a:cubicBezTo>
                  <a:pt x="5697" y="14258"/>
                  <a:pt x="6151" y="14856"/>
                  <a:pt x="6381" y="15612"/>
                </a:cubicBezTo>
                <a:cubicBezTo>
                  <a:pt x="6513" y="16050"/>
                  <a:pt x="6546" y="16499"/>
                  <a:pt x="6475" y="16953"/>
                </a:cubicBezTo>
                <a:cubicBezTo>
                  <a:pt x="6469" y="16981"/>
                  <a:pt x="6458" y="17003"/>
                  <a:pt x="6453" y="17030"/>
                </a:cubicBezTo>
                <a:lnTo>
                  <a:pt x="16340" y="17030"/>
                </a:lnTo>
                <a:lnTo>
                  <a:pt x="163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8"/>
          <p:cNvGrpSpPr/>
          <p:nvPr/>
        </p:nvGrpSpPr>
        <p:grpSpPr>
          <a:xfrm>
            <a:off x="3387593" y="599432"/>
            <a:ext cx="2448269" cy="2336357"/>
            <a:chOff x="5135451" y="1362202"/>
            <a:chExt cx="3173800" cy="3028723"/>
          </a:xfrm>
        </p:grpSpPr>
        <p:sp>
          <p:nvSpPr>
            <p:cNvPr id="117" name="Google Shape;117;p18"/>
            <p:cNvSpPr/>
            <p:nvPr/>
          </p:nvSpPr>
          <p:spPr>
            <a:xfrm flipH="1">
              <a:off x="5135451" y="1362202"/>
              <a:ext cx="3173800" cy="3028723"/>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flipH="1">
              <a:off x="5153401" y="1410768"/>
              <a:ext cx="3122861" cy="2980112"/>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8"/>
          <p:cNvSpPr/>
          <p:nvPr/>
        </p:nvSpPr>
        <p:spPr>
          <a:xfrm rot="-171675" flipH="1">
            <a:off x="-79754" y="3614734"/>
            <a:ext cx="1269988" cy="1546078"/>
          </a:xfrm>
          <a:custGeom>
            <a:avLst/>
            <a:gdLst/>
            <a:ahLst/>
            <a:cxnLst/>
            <a:rect l="l" t="t" r="r" b="b"/>
            <a:pathLst>
              <a:path w="68350" h="82810" extrusionOk="0">
                <a:moveTo>
                  <a:pt x="24304" y="0"/>
                </a:moveTo>
                <a:cubicBezTo>
                  <a:pt x="24255" y="88"/>
                  <a:pt x="24200" y="170"/>
                  <a:pt x="24151" y="263"/>
                </a:cubicBezTo>
                <a:cubicBezTo>
                  <a:pt x="23943" y="685"/>
                  <a:pt x="23729" y="1107"/>
                  <a:pt x="23537" y="1534"/>
                </a:cubicBezTo>
                <a:cubicBezTo>
                  <a:pt x="23044" y="2635"/>
                  <a:pt x="22650" y="3769"/>
                  <a:pt x="22332" y="4930"/>
                </a:cubicBezTo>
                <a:cubicBezTo>
                  <a:pt x="22118" y="5686"/>
                  <a:pt x="21938" y="6453"/>
                  <a:pt x="21801" y="7225"/>
                </a:cubicBezTo>
                <a:cubicBezTo>
                  <a:pt x="21702" y="7756"/>
                  <a:pt x="21614" y="8288"/>
                  <a:pt x="21544" y="8819"/>
                </a:cubicBezTo>
                <a:cubicBezTo>
                  <a:pt x="21483" y="9246"/>
                  <a:pt x="21450" y="9673"/>
                  <a:pt x="21406" y="10101"/>
                </a:cubicBezTo>
                <a:cubicBezTo>
                  <a:pt x="21384" y="10298"/>
                  <a:pt x="21373" y="10495"/>
                  <a:pt x="21363" y="10692"/>
                </a:cubicBezTo>
                <a:cubicBezTo>
                  <a:pt x="21335" y="11180"/>
                  <a:pt x="21302" y="11662"/>
                  <a:pt x="21297" y="12149"/>
                </a:cubicBezTo>
                <a:cubicBezTo>
                  <a:pt x="21281" y="12818"/>
                  <a:pt x="21286" y="13486"/>
                  <a:pt x="21330" y="14154"/>
                </a:cubicBezTo>
                <a:cubicBezTo>
                  <a:pt x="21346" y="14445"/>
                  <a:pt x="21357" y="14740"/>
                  <a:pt x="21379" y="15031"/>
                </a:cubicBezTo>
                <a:cubicBezTo>
                  <a:pt x="21423" y="15507"/>
                  <a:pt x="21478" y="15984"/>
                  <a:pt x="21533" y="16460"/>
                </a:cubicBezTo>
                <a:cubicBezTo>
                  <a:pt x="21598" y="17057"/>
                  <a:pt x="21691" y="17649"/>
                  <a:pt x="21801" y="18240"/>
                </a:cubicBezTo>
                <a:cubicBezTo>
                  <a:pt x="21976" y="19172"/>
                  <a:pt x="22184" y="20098"/>
                  <a:pt x="22436" y="21012"/>
                </a:cubicBezTo>
                <a:cubicBezTo>
                  <a:pt x="22688" y="21943"/>
                  <a:pt x="22979" y="22863"/>
                  <a:pt x="23313" y="23767"/>
                </a:cubicBezTo>
                <a:cubicBezTo>
                  <a:pt x="23477" y="24217"/>
                  <a:pt x="23658" y="24655"/>
                  <a:pt x="23827" y="25104"/>
                </a:cubicBezTo>
                <a:cubicBezTo>
                  <a:pt x="24244" y="26227"/>
                  <a:pt x="24682" y="27333"/>
                  <a:pt x="25137" y="28440"/>
                </a:cubicBezTo>
                <a:cubicBezTo>
                  <a:pt x="25284" y="28785"/>
                  <a:pt x="25427" y="29135"/>
                  <a:pt x="25569" y="29480"/>
                </a:cubicBezTo>
                <a:cubicBezTo>
                  <a:pt x="25597" y="29546"/>
                  <a:pt x="25646" y="29612"/>
                  <a:pt x="25624" y="29699"/>
                </a:cubicBezTo>
                <a:cubicBezTo>
                  <a:pt x="25569" y="29683"/>
                  <a:pt x="25525" y="29672"/>
                  <a:pt x="25482" y="29656"/>
                </a:cubicBezTo>
                <a:cubicBezTo>
                  <a:pt x="25159" y="29541"/>
                  <a:pt x="24841" y="29420"/>
                  <a:pt x="24518" y="29311"/>
                </a:cubicBezTo>
                <a:cubicBezTo>
                  <a:pt x="23362" y="28905"/>
                  <a:pt x="22190" y="28566"/>
                  <a:pt x="20996" y="28286"/>
                </a:cubicBezTo>
                <a:cubicBezTo>
                  <a:pt x="20371" y="28139"/>
                  <a:pt x="19747" y="28007"/>
                  <a:pt x="19111" y="27903"/>
                </a:cubicBezTo>
                <a:cubicBezTo>
                  <a:pt x="18547" y="27804"/>
                  <a:pt x="17983" y="27711"/>
                  <a:pt x="17408" y="27651"/>
                </a:cubicBezTo>
                <a:cubicBezTo>
                  <a:pt x="17030" y="27613"/>
                  <a:pt x="16652" y="27574"/>
                  <a:pt x="16268" y="27536"/>
                </a:cubicBezTo>
                <a:cubicBezTo>
                  <a:pt x="16044" y="27514"/>
                  <a:pt x="15819" y="27503"/>
                  <a:pt x="15595" y="27487"/>
                </a:cubicBezTo>
                <a:cubicBezTo>
                  <a:pt x="15162" y="27465"/>
                  <a:pt x="14724" y="27437"/>
                  <a:pt x="14286" y="27426"/>
                </a:cubicBezTo>
                <a:cubicBezTo>
                  <a:pt x="14091" y="27421"/>
                  <a:pt x="13897" y="27419"/>
                  <a:pt x="13703" y="27419"/>
                </a:cubicBezTo>
                <a:cubicBezTo>
                  <a:pt x="13059" y="27419"/>
                  <a:pt x="12415" y="27446"/>
                  <a:pt x="11772" y="27492"/>
                </a:cubicBezTo>
                <a:cubicBezTo>
                  <a:pt x="11295" y="27525"/>
                  <a:pt x="10818" y="27563"/>
                  <a:pt x="10342" y="27613"/>
                </a:cubicBezTo>
                <a:cubicBezTo>
                  <a:pt x="9641" y="27689"/>
                  <a:pt x="8945" y="27793"/>
                  <a:pt x="8255" y="27925"/>
                </a:cubicBezTo>
                <a:cubicBezTo>
                  <a:pt x="6809" y="28199"/>
                  <a:pt x="5396" y="28577"/>
                  <a:pt x="4010" y="29070"/>
                </a:cubicBezTo>
                <a:cubicBezTo>
                  <a:pt x="2947" y="29447"/>
                  <a:pt x="1912" y="29891"/>
                  <a:pt x="915" y="30417"/>
                </a:cubicBezTo>
                <a:cubicBezTo>
                  <a:pt x="635" y="30565"/>
                  <a:pt x="367" y="30729"/>
                  <a:pt x="93" y="30888"/>
                </a:cubicBezTo>
                <a:cubicBezTo>
                  <a:pt x="60" y="30905"/>
                  <a:pt x="39" y="30937"/>
                  <a:pt x="0" y="30976"/>
                </a:cubicBezTo>
                <a:cubicBezTo>
                  <a:pt x="60" y="31014"/>
                  <a:pt x="99" y="31047"/>
                  <a:pt x="148" y="31069"/>
                </a:cubicBezTo>
                <a:cubicBezTo>
                  <a:pt x="499" y="31250"/>
                  <a:pt x="855" y="31430"/>
                  <a:pt x="1211" y="31600"/>
                </a:cubicBezTo>
                <a:cubicBezTo>
                  <a:pt x="1923" y="31945"/>
                  <a:pt x="2662" y="32241"/>
                  <a:pt x="3407" y="32499"/>
                </a:cubicBezTo>
                <a:cubicBezTo>
                  <a:pt x="4612" y="32920"/>
                  <a:pt x="5839" y="33244"/>
                  <a:pt x="7094" y="33457"/>
                </a:cubicBezTo>
                <a:cubicBezTo>
                  <a:pt x="7581" y="33545"/>
                  <a:pt x="8074" y="33616"/>
                  <a:pt x="8567" y="33682"/>
                </a:cubicBezTo>
                <a:cubicBezTo>
                  <a:pt x="8928" y="33726"/>
                  <a:pt x="9290" y="33753"/>
                  <a:pt x="9651" y="33780"/>
                </a:cubicBezTo>
                <a:cubicBezTo>
                  <a:pt x="10090" y="33808"/>
                  <a:pt x="10534" y="33841"/>
                  <a:pt x="10977" y="33851"/>
                </a:cubicBezTo>
                <a:cubicBezTo>
                  <a:pt x="11158" y="33855"/>
                  <a:pt x="11338" y="33856"/>
                  <a:pt x="11518" y="33856"/>
                </a:cubicBezTo>
                <a:cubicBezTo>
                  <a:pt x="11878" y="33856"/>
                  <a:pt x="12237" y="33851"/>
                  <a:pt x="12598" y="33851"/>
                </a:cubicBezTo>
                <a:cubicBezTo>
                  <a:pt x="12714" y="33851"/>
                  <a:pt x="12828" y="33851"/>
                  <a:pt x="12944" y="33841"/>
                </a:cubicBezTo>
                <a:cubicBezTo>
                  <a:pt x="13437" y="33808"/>
                  <a:pt x="13924" y="33780"/>
                  <a:pt x="14417" y="33731"/>
                </a:cubicBezTo>
                <a:cubicBezTo>
                  <a:pt x="14949" y="33682"/>
                  <a:pt x="15485" y="33627"/>
                  <a:pt x="16022" y="33550"/>
                </a:cubicBezTo>
                <a:cubicBezTo>
                  <a:pt x="17008" y="33413"/>
                  <a:pt x="17988" y="33227"/>
                  <a:pt x="18958" y="32997"/>
                </a:cubicBezTo>
                <a:cubicBezTo>
                  <a:pt x="20415" y="32657"/>
                  <a:pt x="21850" y="32230"/>
                  <a:pt x="23253" y="31710"/>
                </a:cubicBezTo>
                <a:cubicBezTo>
                  <a:pt x="24107" y="31398"/>
                  <a:pt x="24951" y="31058"/>
                  <a:pt x="25772" y="30669"/>
                </a:cubicBezTo>
                <a:cubicBezTo>
                  <a:pt x="25882" y="30618"/>
                  <a:pt x="25944" y="30587"/>
                  <a:pt x="25987" y="30587"/>
                </a:cubicBezTo>
                <a:cubicBezTo>
                  <a:pt x="26049" y="30587"/>
                  <a:pt x="26071" y="30651"/>
                  <a:pt x="26139" y="30806"/>
                </a:cubicBezTo>
                <a:cubicBezTo>
                  <a:pt x="26462" y="31535"/>
                  <a:pt x="26780" y="32269"/>
                  <a:pt x="27114" y="32997"/>
                </a:cubicBezTo>
                <a:cubicBezTo>
                  <a:pt x="27580" y="34005"/>
                  <a:pt x="28045" y="35018"/>
                  <a:pt x="28527" y="36021"/>
                </a:cubicBezTo>
                <a:cubicBezTo>
                  <a:pt x="29064" y="37127"/>
                  <a:pt x="29612" y="38228"/>
                  <a:pt x="30170" y="39324"/>
                </a:cubicBezTo>
                <a:cubicBezTo>
                  <a:pt x="30592" y="40162"/>
                  <a:pt x="31031" y="41000"/>
                  <a:pt x="31469" y="41833"/>
                </a:cubicBezTo>
                <a:cubicBezTo>
                  <a:pt x="31704" y="42276"/>
                  <a:pt x="31940" y="42709"/>
                  <a:pt x="32181" y="43147"/>
                </a:cubicBezTo>
                <a:cubicBezTo>
                  <a:pt x="32405" y="43558"/>
                  <a:pt x="32630" y="43963"/>
                  <a:pt x="32854" y="44368"/>
                </a:cubicBezTo>
                <a:cubicBezTo>
                  <a:pt x="32876" y="44407"/>
                  <a:pt x="32887" y="44451"/>
                  <a:pt x="32915" y="44517"/>
                </a:cubicBezTo>
                <a:cubicBezTo>
                  <a:pt x="32844" y="44500"/>
                  <a:pt x="32800" y="44495"/>
                  <a:pt x="32756" y="44484"/>
                </a:cubicBezTo>
                <a:cubicBezTo>
                  <a:pt x="32586" y="44423"/>
                  <a:pt x="32422" y="44363"/>
                  <a:pt x="32252" y="44303"/>
                </a:cubicBezTo>
                <a:cubicBezTo>
                  <a:pt x="31386" y="44002"/>
                  <a:pt x="30516" y="43733"/>
                  <a:pt x="29628" y="43503"/>
                </a:cubicBezTo>
                <a:cubicBezTo>
                  <a:pt x="28724" y="43262"/>
                  <a:pt x="27810" y="43054"/>
                  <a:pt x="26890" y="42900"/>
                </a:cubicBezTo>
                <a:cubicBezTo>
                  <a:pt x="26298" y="42802"/>
                  <a:pt x="25701" y="42714"/>
                  <a:pt x="25109" y="42632"/>
                </a:cubicBezTo>
                <a:cubicBezTo>
                  <a:pt x="24808" y="42588"/>
                  <a:pt x="24512" y="42567"/>
                  <a:pt x="24211" y="42539"/>
                </a:cubicBezTo>
                <a:cubicBezTo>
                  <a:pt x="23976" y="42517"/>
                  <a:pt x="23735" y="42501"/>
                  <a:pt x="23499" y="42490"/>
                </a:cubicBezTo>
                <a:cubicBezTo>
                  <a:pt x="23143" y="42462"/>
                  <a:pt x="22787" y="42429"/>
                  <a:pt x="22436" y="42424"/>
                </a:cubicBezTo>
                <a:cubicBezTo>
                  <a:pt x="22067" y="42416"/>
                  <a:pt x="21699" y="42411"/>
                  <a:pt x="21331" y="42411"/>
                </a:cubicBezTo>
                <a:cubicBezTo>
                  <a:pt x="20661" y="42411"/>
                  <a:pt x="19993" y="42430"/>
                  <a:pt x="19325" y="42490"/>
                </a:cubicBezTo>
                <a:cubicBezTo>
                  <a:pt x="18865" y="42534"/>
                  <a:pt x="18410" y="42572"/>
                  <a:pt x="17955" y="42616"/>
                </a:cubicBezTo>
                <a:cubicBezTo>
                  <a:pt x="17265" y="42687"/>
                  <a:pt x="16575" y="42797"/>
                  <a:pt x="15891" y="42928"/>
                </a:cubicBezTo>
                <a:cubicBezTo>
                  <a:pt x="14932" y="43109"/>
                  <a:pt x="13984" y="43344"/>
                  <a:pt x="13048" y="43623"/>
                </a:cubicBezTo>
                <a:cubicBezTo>
                  <a:pt x="11487" y="44089"/>
                  <a:pt x="9980" y="44686"/>
                  <a:pt x="8540" y="45453"/>
                </a:cubicBezTo>
                <a:cubicBezTo>
                  <a:pt x="8310" y="45573"/>
                  <a:pt x="8085" y="45711"/>
                  <a:pt x="7861" y="45842"/>
                </a:cubicBezTo>
                <a:cubicBezTo>
                  <a:pt x="7811" y="45869"/>
                  <a:pt x="7745" y="45891"/>
                  <a:pt x="7723" y="45974"/>
                </a:cubicBezTo>
                <a:cubicBezTo>
                  <a:pt x="7817" y="46039"/>
                  <a:pt x="7915" y="46094"/>
                  <a:pt x="8019" y="46143"/>
                </a:cubicBezTo>
                <a:cubicBezTo>
                  <a:pt x="8501" y="46395"/>
                  <a:pt x="8994" y="46631"/>
                  <a:pt x="9498" y="46850"/>
                </a:cubicBezTo>
                <a:cubicBezTo>
                  <a:pt x="10605" y="47337"/>
                  <a:pt x="11750" y="47726"/>
                  <a:pt x="12922" y="48033"/>
                </a:cubicBezTo>
                <a:cubicBezTo>
                  <a:pt x="13760" y="48257"/>
                  <a:pt x="14609" y="48428"/>
                  <a:pt x="15469" y="48559"/>
                </a:cubicBezTo>
                <a:cubicBezTo>
                  <a:pt x="15792" y="48608"/>
                  <a:pt x="16115" y="48652"/>
                  <a:pt x="16444" y="48685"/>
                </a:cubicBezTo>
                <a:cubicBezTo>
                  <a:pt x="16800" y="48723"/>
                  <a:pt x="17161" y="48750"/>
                  <a:pt x="17523" y="48778"/>
                </a:cubicBezTo>
                <a:cubicBezTo>
                  <a:pt x="17912" y="48805"/>
                  <a:pt x="18301" y="48838"/>
                  <a:pt x="18689" y="48844"/>
                </a:cubicBezTo>
                <a:cubicBezTo>
                  <a:pt x="18965" y="48848"/>
                  <a:pt x="19240" y="48852"/>
                  <a:pt x="19516" y="48852"/>
                </a:cubicBezTo>
                <a:cubicBezTo>
                  <a:pt x="19915" y="48852"/>
                  <a:pt x="20315" y="48844"/>
                  <a:pt x="20716" y="48822"/>
                </a:cubicBezTo>
                <a:cubicBezTo>
                  <a:pt x="21226" y="48794"/>
                  <a:pt x="21735" y="48761"/>
                  <a:pt x="22245" y="48718"/>
                </a:cubicBezTo>
                <a:cubicBezTo>
                  <a:pt x="22754" y="48669"/>
                  <a:pt x="23263" y="48603"/>
                  <a:pt x="23767" y="48531"/>
                </a:cubicBezTo>
                <a:cubicBezTo>
                  <a:pt x="24797" y="48389"/>
                  <a:pt x="25816" y="48192"/>
                  <a:pt x="26829" y="47951"/>
                </a:cubicBezTo>
                <a:cubicBezTo>
                  <a:pt x="28358" y="47584"/>
                  <a:pt x="29858" y="47124"/>
                  <a:pt x="31326" y="46565"/>
                </a:cubicBezTo>
                <a:cubicBezTo>
                  <a:pt x="32011" y="46307"/>
                  <a:pt x="32685" y="46023"/>
                  <a:pt x="33353" y="45727"/>
                </a:cubicBezTo>
                <a:cubicBezTo>
                  <a:pt x="33407" y="45703"/>
                  <a:pt x="33456" y="45665"/>
                  <a:pt x="33528" y="45665"/>
                </a:cubicBezTo>
                <a:cubicBezTo>
                  <a:pt x="33537" y="45665"/>
                  <a:pt x="33546" y="45666"/>
                  <a:pt x="33556" y="45667"/>
                </a:cubicBezTo>
                <a:cubicBezTo>
                  <a:pt x="33649" y="45743"/>
                  <a:pt x="33693" y="45858"/>
                  <a:pt x="33753" y="45963"/>
                </a:cubicBezTo>
                <a:cubicBezTo>
                  <a:pt x="34180" y="46691"/>
                  <a:pt x="34596" y="47420"/>
                  <a:pt x="35024" y="48137"/>
                </a:cubicBezTo>
                <a:cubicBezTo>
                  <a:pt x="35928" y="49654"/>
                  <a:pt x="36859" y="51150"/>
                  <a:pt x="37817" y="52629"/>
                </a:cubicBezTo>
                <a:cubicBezTo>
                  <a:pt x="38732" y="54037"/>
                  <a:pt x="39669" y="55428"/>
                  <a:pt x="40644" y="56802"/>
                </a:cubicBezTo>
                <a:cubicBezTo>
                  <a:pt x="40814" y="57044"/>
                  <a:pt x="40989" y="57290"/>
                  <a:pt x="41158" y="57536"/>
                </a:cubicBezTo>
                <a:cubicBezTo>
                  <a:pt x="41180" y="57564"/>
                  <a:pt x="41224" y="57597"/>
                  <a:pt x="41175" y="57652"/>
                </a:cubicBezTo>
                <a:cubicBezTo>
                  <a:pt x="41120" y="57635"/>
                  <a:pt x="41066" y="57613"/>
                  <a:pt x="41005" y="57597"/>
                </a:cubicBezTo>
                <a:cubicBezTo>
                  <a:pt x="40676" y="57482"/>
                  <a:pt x="40353" y="57361"/>
                  <a:pt x="40019" y="57252"/>
                </a:cubicBezTo>
                <a:cubicBezTo>
                  <a:pt x="39335" y="57022"/>
                  <a:pt x="38644" y="56808"/>
                  <a:pt x="37943" y="56622"/>
                </a:cubicBezTo>
                <a:cubicBezTo>
                  <a:pt x="36820" y="56320"/>
                  <a:pt x="35687" y="56074"/>
                  <a:pt x="34536" y="55899"/>
                </a:cubicBezTo>
                <a:cubicBezTo>
                  <a:pt x="34081" y="55822"/>
                  <a:pt x="33621" y="55762"/>
                  <a:pt x="33161" y="55707"/>
                </a:cubicBezTo>
                <a:cubicBezTo>
                  <a:pt x="32854" y="55669"/>
                  <a:pt x="32548" y="55641"/>
                  <a:pt x="32241" y="55614"/>
                </a:cubicBezTo>
                <a:cubicBezTo>
                  <a:pt x="31984" y="55592"/>
                  <a:pt x="31726" y="55576"/>
                  <a:pt x="31469" y="55559"/>
                </a:cubicBezTo>
                <a:cubicBezTo>
                  <a:pt x="30954" y="55537"/>
                  <a:pt x="30444" y="55515"/>
                  <a:pt x="29935" y="55494"/>
                </a:cubicBezTo>
                <a:cubicBezTo>
                  <a:pt x="29826" y="55491"/>
                  <a:pt x="29716" y="55489"/>
                  <a:pt x="29606" y="55489"/>
                </a:cubicBezTo>
                <a:cubicBezTo>
                  <a:pt x="29497" y="55489"/>
                  <a:pt x="29387" y="55491"/>
                  <a:pt x="29278" y="55494"/>
                </a:cubicBezTo>
                <a:cubicBezTo>
                  <a:pt x="28763" y="55515"/>
                  <a:pt x="28253" y="55532"/>
                  <a:pt x="27744" y="55565"/>
                </a:cubicBezTo>
                <a:cubicBezTo>
                  <a:pt x="27311" y="55586"/>
                  <a:pt x="26884" y="55614"/>
                  <a:pt x="26457" y="55663"/>
                </a:cubicBezTo>
                <a:cubicBezTo>
                  <a:pt x="25893" y="55729"/>
                  <a:pt x="25334" y="55806"/>
                  <a:pt x="24775" y="55893"/>
                </a:cubicBezTo>
                <a:cubicBezTo>
                  <a:pt x="23356" y="56118"/>
                  <a:pt x="21965" y="56463"/>
                  <a:pt x="20596" y="56907"/>
                </a:cubicBezTo>
                <a:cubicBezTo>
                  <a:pt x="19621" y="57224"/>
                  <a:pt x="18668" y="57591"/>
                  <a:pt x="17736" y="58029"/>
                </a:cubicBezTo>
                <a:cubicBezTo>
                  <a:pt x="17161" y="58298"/>
                  <a:pt x="16597" y="58583"/>
                  <a:pt x="16055" y="58917"/>
                </a:cubicBezTo>
                <a:cubicBezTo>
                  <a:pt x="16005" y="58950"/>
                  <a:pt x="15956" y="58988"/>
                  <a:pt x="15902" y="59026"/>
                </a:cubicBezTo>
                <a:cubicBezTo>
                  <a:pt x="15924" y="59065"/>
                  <a:pt x="15929" y="59076"/>
                  <a:pt x="15940" y="59087"/>
                </a:cubicBezTo>
                <a:cubicBezTo>
                  <a:pt x="15984" y="59114"/>
                  <a:pt x="16033" y="59142"/>
                  <a:pt x="16077" y="59169"/>
                </a:cubicBezTo>
                <a:cubicBezTo>
                  <a:pt x="17107" y="59711"/>
                  <a:pt x="18169" y="60177"/>
                  <a:pt x="19270" y="60560"/>
                </a:cubicBezTo>
                <a:cubicBezTo>
                  <a:pt x="20574" y="61020"/>
                  <a:pt x="21905" y="61360"/>
                  <a:pt x="23269" y="61585"/>
                </a:cubicBezTo>
                <a:cubicBezTo>
                  <a:pt x="23707" y="61656"/>
                  <a:pt x="24151" y="61710"/>
                  <a:pt x="24589" y="61765"/>
                </a:cubicBezTo>
                <a:cubicBezTo>
                  <a:pt x="24901" y="61804"/>
                  <a:pt x="25213" y="61826"/>
                  <a:pt x="25525" y="61853"/>
                </a:cubicBezTo>
                <a:cubicBezTo>
                  <a:pt x="25893" y="61880"/>
                  <a:pt x="26265" y="61913"/>
                  <a:pt x="26632" y="61919"/>
                </a:cubicBezTo>
                <a:cubicBezTo>
                  <a:pt x="27030" y="61924"/>
                  <a:pt x="27427" y="61931"/>
                  <a:pt x="27825" y="61931"/>
                </a:cubicBezTo>
                <a:cubicBezTo>
                  <a:pt x="28287" y="61931"/>
                  <a:pt x="28750" y="61921"/>
                  <a:pt x="29212" y="61886"/>
                </a:cubicBezTo>
                <a:cubicBezTo>
                  <a:pt x="29508" y="61864"/>
                  <a:pt x="29809" y="61859"/>
                  <a:pt x="30110" y="61831"/>
                </a:cubicBezTo>
                <a:cubicBezTo>
                  <a:pt x="30560" y="61793"/>
                  <a:pt x="31003" y="61738"/>
                  <a:pt x="31452" y="61683"/>
                </a:cubicBezTo>
                <a:cubicBezTo>
                  <a:pt x="32131" y="61607"/>
                  <a:pt x="32805" y="61491"/>
                  <a:pt x="33474" y="61366"/>
                </a:cubicBezTo>
                <a:cubicBezTo>
                  <a:pt x="34432" y="61185"/>
                  <a:pt x="35385" y="60960"/>
                  <a:pt x="36327" y="60697"/>
                </a:cubicBezTo>
                <a:cubicBezTo>
                  <a:pt x="38179" y="60177"/>
                  <a:pt x="39981" y="59530"/>
                  <a:pt x="41723" y="58720"/>
                </a:cubicBezTo>
                <a:cubicBezTo>
                  <a:pt x="41815" y="58676"/>
                  <a:pt x="41868" y="58651"/>
                  <a:pt x="41910" y="58651"/>
                </a:cubicBezTo>
                <a:cubicBezTo>
                  <a:pt x="41968" y="58651"/>
                  <a:pt x="42004" y="58699"/>
                  <a:pt x="42090" y="58813"/>
                </a:cubicBezTo>
                <a:cubicBezTo>
                  <a:pt x="42484" y="59339"/>
                  <a:pt x="42873" y="59865"/>
                  <a:pt x="43268" y="60391"/>
                </a:cubicBezTo>
                <a:cubicBezTo>
                  <a:pt x="43750" y="61015"/>
                  <a:pt x="44237" y="61645"/>
                  <a:pt x="44725" y="62264"/>
                </a:cubicBezTo>
                <a:cubicBezTo>
                  <a:pt x="45486" y="63228"/>
                  <a:pt x="46269" y="64181"/>
                  <a:pt x="47069" y="65112"/>
                </a:cubicBezTo>
                <a:cubicBezTo>
                  <a:pt x="47556" y="65682"/>
                  <a:pt x="48044" y="66252"/>
                  <a:pt x="48542" y="66815"/>
                </a:cubicBezTo>
                <a:cubicBezTo>
                  <a:pt x="49057" y="67391"/>
                  <a:pt x="49572" y="67966"/>
                  <a:pt x="50098" y="68530"/>
                </a:cubicBezTo>
                <a:cubicBezTo>
                  <a:pt x="50668" y="69138"/>
                  <a:pt x="51243" y="69741"/>
                  <a:pt x="51824" y="70338"/>
                </a:cubicBezTo>
                <a:cubicBezTo>
                  <a:pt x="52338" y="70858"/>
                  <a:pt x="52864" y="71368"/>
                  <a:pt x="53379" y="71882"/>
                </a:cubicBezTo>
                <a:cubicBezTo>
                  <a:pt x="53406" y="71904"/>
                  <a:pt x="53456" y="71921"/>
                  <a:pt x="53428" y="71981"/>
                </a:cubicBezTo>
                <a:cubicBezTo>
                  <a:pt x="53352" y="71959"/>
                  <a:pt x="53275" y="71937"/>
                  <a:pt x="53193" y="71910"/>
                </a:cubicBezTo>
                <a:cubicBezTo>
                  <a:pt x="52234" y="71598"/>
                  <a:pt x="51265" y="71318"/>
                  <a:pt x="50279" y="71088"/>
                </a:cubicBezTo>
                <a:cubicBezTo>
                  <a:pt x="49315" y="70858"/>
                  <a:pt x="48340" y="70672"/>
                  <a:pt x="47359" y="70535"/>
                </a:cubicBezTo>
                <a:cubicBezTo>
                  <a:pt x="46839" y="70464"/>
                  <a:pt x="46318" y="70414"/>
                  <a:pt x="45792" y="70360"/>
                </a:cubicBezTo>
                <a:cubicBezTo>
                  <a:pt x="45612" y="70338"/>
                  <a:pt x="45431" y="70321"/>
                  <a:pt x="45245" y="70310"/>
                </a:cubicBezTo>
                <a:cubicBezTo>
                  <a:pt x="44900" y="70288"/>
                  <a:pt x="44549" y="70250"/>
                  <a:pt x="44204" y="70244"/>
                </a:cubicBezTo>
                <a:cubicBezTo>
                  <a:pt x="43928" y="70243"/>
                  <a:pt x="43653" y="70242"/>
                  <a:pt x="43377" y="70242"/>
                </a:cubicBezTo>
                <a:cubicBezTo>
                  <a:pt x="42826" y="70242"/>
                  <a:pt x="42274" y="70244"/>
                  <a:pt x="41723" y="70244"/>
                </a:cubicBezTo>
                <a:cubicBezTo>
                  <a:pt x="41646" y="70244"/>
                  <a:pt x="41575" y="70244"/>
                  <a:pt x="41498" y="70250"/>
                </a:cubicBezTo>
                <a:cubicBezTo>
                  <a:pt x="41038" y="70288"/>
                  <a:pt x="40573" y="70321"/>
                  <a:pt x="40112" y="70360"/>
                </a:cubicBezTo>
                <a:cubicBezTo>
                  <a:pt x="39800" y="70387"/>
                  <a:pt x="39488" y="70420"/>
                  <a:pt x="39176" y="70458"/>
                </a:cubicBezTo>
                <a:cubicBezTo>
                  <a:pt x="38770" y="70513"/>
                  <a:pt x="38365" y="70579"/>
                  <a:pt x="37960" y="70645"/>
                </a:cubicBezTo>
                <a:cubicBezTo>
                  <a:pt x="36656" y="70858"/>
                  <a:pt x="35380" y="71176"/>
                  <a:pt x="34120" y="71576"/>
                </a:cubicBezTo>
                <a:cubicBezTo>
                  <a:pt x="33161" y="71877"/>
                  <a:pt x="32225" y="72238"/>
                  <a:pt x="31310" y="72649"/>
                </a:cubicBezTo>
                <a:cubicBezTo>
                  <a:pt x="30839" y="72868"/>
                  <a:pt x="30373" y="73098"/>
                  <a:pt x="29918" y="73345"/>
                </a:cubicBezTo>
                <a:cubicBezTo>
                  <a:pt x="29743" y="73443"/>
                  <a:pt x="29574" y="73542"/>
                  <a:pt x="29404" y="73646"/>
                </a:cubicBezTo>
                <a:cubicBezTo>
                  <a:pt x="29355" y="73673"/>
                  <a:pt x="29294" y="73695"/>
                  <a:pt x="29272" y="73767"/>
                </a:cubicBezTo>
                <a:cubicBezTo>
                  <a:pt x="29300" y="73832"/>
                  <a:pt x="29360" y="73849"/>
                  <a:pt x="29415" y="73876"/>
                </a:cubicBezTo>
                <a:cubicBezTo>
                  <a:pt x="29891" y="74128"/>
                  <a:pt x="30373" y="74364"/>
                  <a:pt x="30866" y="74583"/>
                </a:cubicBezTo>
                <a:cubicBezTo>
                  <a:pt x="32099" y="75136"/>
                  <a:pt x="33369" y="75569"/>
                  <a:pt x="34679" y="75897"/>
                </a:cubicBezTo>
                <a:cubicBezTo>
                  <a:pt x="35435" y="76089"/>
                  <a:pt x="36196" y="76243"/>
                  <a:pt x="36963" y="76357"/>
                </a:cubicBezTo>
                <a:cubicBezTo>
                  <a:pt x="37615" y="76456"/>
                  <a:pt x="38266" y="76533"/>
                  <a:pt x="38918" y="76582"/>
                </a:cubicBezTo>
                <a:cubicBezTo>
                  <a:pt x="39324" y="76615"/>
                  <a:pt x="39734" y="76620"/>
                  <a:pt x="40145" y="76642"/>
                </a:cubicBezTo>
                <a:cubicBezTo>
                  <a:pt x="40233" y="76642"/>
                  <a:pt x="40321" y="76648"/>
                  <a:pt x="40408" y="76648"/>
                </a:cubicBezTo>
                <a:cubicBezTo>
                  <a:pt x="40685" y="76652"/>
                  <a:pt x="40962" y="76665"/>
                  <a:pt x="41236" y="76665"/>
                </a:cubicBezTo>
                <a:cubicBezTo>
                  <a:pt x="41281" y="76665"/>
                  <a:pt x="41327" y="76665"/>
                  <a:pt x="41372" y="76664"/>
                </a:cubicBezTo>
                <a:cubicBezTo>
                  <a:pt x="41849" y="76648"/>
                  <a:pt x="42325" y="76620"/>
                  <a:pt x="42802" y="76598"/>
                </a:cubicBezTo>
                <a:cubicBezTo>
                  <a:pt x="43070" y="76582"/>
                  <a:pt x="43339" y="76571"/>
                  <a:pt x="43601" y="76544"/>
                </a:cubicBezTo>
                <a:cubicBezTo>
                  <a:pt x="44138" y="76489"/>
                  <a:pt x="44675" y="76423"/>
                  <a:pt x="45207" y="76352"/>
                </a:cubicBezTo>
                <a:cubicBezTo>
                  <a:pt x="46236" y="76215"/>
                  <a:pt x="47255" y="76018"/>
                  <a:pt x="48263" y="75783"/>
                </a:cubicBezTo>
                <a:cubicBezTo>
                  <a:pt x="50377" y="75284"/>
                  <a:pt x="52431" y="74605"/>
                  <a:pt x="54420" y="73739"/>
                </a:cubicBezTo>
                <a:cubicBezTo>
                  <a:pt x="54589" y="73668"/>
                  <a:pt x="54760" y="73591"/>
                  <a:pt x="54924" y="73515"/>
                </a:cubicBezTo>
                <a:cubicBezTo>
                  <a:pt x="54957" y="73500"/>
                  <a:pt x="54988" y="73493"/>
                  <a:pt x="55018" y="73493"/>
                </a:cubicBezTo>
                <a:cubicBezTo>
                  <a:pt x="55065" y="73493"/>
                  <a:pt x="55108" y="73512"/>
                  <a:pt x="55148" y="73553"/>
                </a:cubicBezTo>
                <a:cubicBezTo>
                  <a:pt x="55269" y="73662"/>
                  <a:pt x="55389" y="73772"/>
                  <a:pt x="55515" y="73882"/>
                </a:cubicBezTo>
                <a:cubicBezTo>
                  <a:pt x="55943" y="74265"/>
                  <a:pt x="56364" y="74648"/>
                  <a:pt x="56797" y="75027"/>
                </a:cubicBezTo>
                <a:cubicBezTo>
                  <a:pt x="57630" y="75744"/>
                  <a:pt x="58473" y="76451"/>
                  <a:pt x="59333" y="77135"/>
                </a:cubicBezTo>
                <a:cubicBezTo>
                  <a:pt x="60900" y="78379"/>
                  <a:pt x="62516" y="79562"/>
                  <a:pt x="64186" y="80668"/>
                </a:cubicBezTo>
                <a:cubicBezTo>
                  <a:pt x="64805" y="81079"/>
                  <a:pt x="65435" y="81473"/>
                  <a:pt x="66070" y="81868"/>
                </a:cubicBezTo>
                <a:cubicBezTo>
                  <a:pt x="66542" y="82158"/>
                  <a:pt x="67018" y="82432"/>
                  <a:pt x="67495" y="82711"/>
                </a:cubicBezTo>
                <a:cubicBezTo>
                  <a:pt x="67555" y="82744"/>
                  <a:pt x="67615" y="82772"/>
                  <a:pt x="67681" y="82810"/>
                </a:cubicBezTo>
                <a:cubicBezTo>
                  <a:pt x="67714" y="82766"/>
                  <a:pt x="67747" y="82744"/>
                  <a:pt x="67763" y="82706"/>
                </a:cubicBezTo>
                <a:cubicBezTo>
                  <a:pt x="67949" y="82388"/>
                  <a:pt x="68130" y="82071"/>
                  <a:pt x="68316" y="81747"/>
                </a:cubicBezTo>
                <a:cubicBezTo>
                  <a:pt x="68333" y="81714"/>
                  <a:pt x="68333" y="81671"/>
                  <a:pt x="68349" y="81627"/>
                </a:cubicBezTo>
                <a:cubicBezTo>
                  <a:pt x="68278" y="81583"/>
                  <a:pt x="68212" y="81545"/>
                  <a:pt x="68152" y="81506"/>
                </a:cubicBezTo>
                <a:cubicBezTo>
                  <a:pt x="67719" y="81249"/>
                  <a:pt x="67292" y="80997"/>
                  <a:pt x="66865" y="80739"/>
                </a:cubicBezTo>
                <a:cubicBezTo>
                  <a:pt x="65189" y="79726"/>
                  <a:pt x="63567" y="78620"/>
                  <a:pt x="61995" y="77448"/>
                </a:cubicBezTo>
                <a:cubicBezTo>
                  <a:pt x="61119" y="76796"/>
                  <a:pt x="60253" y="76127"/>
                  <a:pt x="59415" y="75432"/>
                </a:cubicBezTo>
                <a:cubicBezTo>
                  <a:pt x="58796" y="74922"/>
                  <a:pt x="58188" y="74407"/>
                  <a:pt x="57580" y="73887"/>
                </a:cubicBezTo>
                <a:cubicBezTo>
                  <a:pt x="57126" y="73493"/>
                  <a:pt x="56682" y="73088"/>
                  <a:pt x="56238" y="72682"/>
                </a:cubicBezTo>
                <a:cubicBezTo>
                  <a:pt x="55669" y="72156"/>
                  <a:pt x="55093" y="71631"/>
                  <a:pt x="54535" y="71088"/>
                </a:cubicBezTo>
                <a:cubicBezTo>
                  <a:pt x="53264" y="69856"/>
                  <a:pt x="52021" y="68596"/>
                  <a:pt x="50827" y="67292"/>
                </a:cubicBezTo>
                <a:cubicBezTo>
                  <a:pt x="50558" y="67002"/>
                  <a:pt x="50290" y="66706"/>
                  <a:pt x="50027" y="66416"/>
                </a:cubicBezTo>
                <a:cubicBezTo>
                  <a:pt x="49988" y="66377"/>
                  <a:pt x="49944" y="66339"/>
                  <a:pt x="49950" y="66268"/>
                </a:cubicBezTo>
                <a:cubicBezTo>
                  <a:pt x="49988" y="66213"/>
                  <a:pt x="50049" y="66180"/>
                  <a:pt x="50104" y="66142"/>
                </a:cubicBezTo>
                <a:cubicBezTo>
                  <a:pt x="50306" y="66000"/>
                  <a:pt x="50520" y="65857"/>
                  <a:pt x="50722" y="65704"/>
                </a:cubicBezTo>
                <a:cubicBezTo>
                  <a:pt x="51489" y="65145"/>
                  <a:pt x="52234" y="64559"/>
                  <a:pt x="52952" y="63940"/>
                </a:cubicBezTo>
                <a:cubicBezTo>
                  <a:pt x="53494" y="63474"/>
                  <a:pt x="54020" y="62998"/>
                  <a:pt x="54529" y="62505"/>
                </a:cubicBezTo>
                <a:cubicBezTo>
                  <a:pt x="55269" y="61787"/>
                  <a:pt x="55986" y="61042"/>
                  <a:pt x="56660" y="60264"/>
                </a:cubicBezTo>
                <a:cubicBezTo>
                  <a:pt x="57104" y="59755"/>
                  <a:pt x="57531" y="59229"/>
                  <a:pt x="57942" y="58698"/>
                </a:cubicBezTo>
                <a:cubicBezTo>
                  <a:pt x="58774" y="57619"/>
                  <a:pt x="59530" y="56490"/>
                  <a:pt x="60204" y="55307"/>
                </a:cubicBezTo>
                <a:cubicBezTo>
                  <a:pt x="60653" y="54524"/>
                  <a:pt x="61059" y="53719"/>
                  <a:pt x="61425" y="52897"/>
                </a:cubicBezTo>
                <a:cubicBezTo>
                  <a:pt x="61875" y="51889"/>
                  <a:pt x="62247" y="50854"/>
                  <a:pt x="62560" y="49802"/>
                </a:cubicBezTo>
                <a:cubicBezTo>
                  <a:pt x="62839" y="48855"/>
                  <a:pt x="63058" y="47896"/>
                  <a:pt x="63211" y="46927"/>
                </a:cubicBezTo>
                <a:cubicBezTo>
                  <a:pt x="63277" y="46472"/>
                  <a:pt x="63332" y="46017"/>
                  <a:pt x="63381" y="45563"/>
                </a:cubicBezTo>
                <a:cubicBezTo>
                  <a:pt x="63419" y="45234"/>
                  <a:pt x="63436" y="44900"/>
                  <a:pt x="63463" y="44566"/>
                </a:cubicBezTo>
                <a:cubicBezTo>
                  <a:pt x="63469" y="44489"/>
                  <a:pt x="63480" y="44418"/>
                  <a:pt x="63485" y="44341"/>
                </a:cubicBezTo>
                <a:cubicBezTo>
                  <a:pt x="63485" y="44281"/>
                  <a:pt x="63491" y="44215"/>
                  <a:pt x="63485" y="44155"/>
                </a:cubicBezTo>
                <a:cubicBezTo>
                  <a:pt x="63485" y="44127"/>
                  <a:pt x="63463" y="44100"/>
                  <a:pt x="63441" y="44062"/>
                </a:cubicBezTo>
                <a:cubicBezTo>
                  <a:pt x="63370" y="44095"/>
                  <a:pt x="63310" y="44122"/>
                  <a:pt x="63250" y="44155"/>
                </a:cubicBezTo>
                <a:cubicBezTo>
                  <a:pt x="62647" y="44478"/>
                  <a:pt x="62072" y="44845"/>
                  <a:pt x="61513" y="45240"/>
                </a:cubicBezTo>
                <a:cubicBezTo>
                  <a:pt x="60560" y="45902"/>
                  <a:pt x="59656" y="46631"/>
                  <a:pt x="58807" y="47425"/>
                </a:cubicBezTo>
                <a:cubicBezTo>
                  <a:pt x="58391" y="47808"/>
                  <a:pt x="57980" y="48197"/>
                  <a:pt x="57591" y="48614"/>
                </a:cubicBezTo>
                <a:cubicBezTo>
                  <a:pt x="57181" y="49052"/>
                  <a:pt x="56775" y="49495"/>
                  <a:pt x="56386" y="49950"/>
                </a:cubicBezTo>
                <a:cubicBezTo>
                  <a:pt x="55685" y="50777"/>
                  <a:pt x="55039" y="51637"/>
                  <a:pt x="54431" y="52530"/>
                </a:cubicBezTo>
                <a:cubicBezTo>
                  <a:pt x="53505" y="53905"/>
                  <a:pt x="52705" y="55345"/>
                  <a:pt x="52015" y="56852"/>
                </a:cubicBezTo>
                <a:cubicBezTo>
                  <a:pt x="51429" y="58128"/>
                  <a:pt x="50925" y="59432"/>
                  <a:pt x="50509" y="60768"/>
                </a:cubicBezTo>
                <a:cubicBezTo>
                  <a:pt x="50104" y="62083"/>
                  <a:pt x="49775" y="63414"/>
                  <a:pt x="49517" y="64767"/>
                </a:cubicBezTo>
                <a:cubicBezTo>
                  <a:pt x="49473" y="64997"/>
                  <a:pt x="49435" y="65233"/>
                  <a:pt x="49391" y="65468"/>
                </a:cubicBezTo>
                <a:cubicBezTo>
                  <a:pt x="49381" y="65523"/>
                  <a:pt x="49381" y="65578"/>
                  <a:pt x="49298" y="65616"/>
                </a:cubicBezTo>
                <a:cubicBezTo>
                  <a:pt x="49282" y="65589"/>
                  <a:pt x="49265" y="65561"/>
                  <a:pt x="49243" y="65534"/>
                </a:cubicBezTo>
                <a:cubicBezTo>
                  <a:pt x="48942" y="65189"/>
                  <a:pt x="48641" y="64844"/>
                  <a:pt x="48345" y="64493"/>
                </a:cubicBezTo>
                <a:cubicBezTo>
                  <a:pt x="47814" y="63863"/>
                  <a:pt x="47277" y="63233"/>
                  <a:pt x="46757" y="62593"/>
                </a:cubicBezTo>
                <a:cubicBezTo>
                  <a:pt x="46154" y="61853"/>
                  <a:pt x="45562" y="61103"/>
                  <a:pt x="44971" y="60347"/>
                </a:cubicBezTo>
                <a:cubicBezTo>
                  <a:pt x="44056" y="59175"/>
                  <a:pt x="43169" y="57980"/>
                  <a:pt x="42304" y="56764"/>
                </a:cubicBezTo>
                <a:cubicBezTo>
                  <a:pt x="41778" y="56025"/>
                  <a:pt x="41257" y="55280"/>
                  <a:pt x="40742" y="54535"/>
                </a:cubicBezTo>
                <a:cubicBezTo>
                  <a:pt x="40424" y="54080"/>
                  <a:pt x="40123" y="53620"/>
                  <a:pt x="39811" y="53160"/>
                </a:cubicBezTo>
                <a:cubicBezTo>
                  <a:pt x="39778" y="53111"/>
                  <a:pt x="39734" y="53062"/>
                  <a:pt x="39751" y="52974"/>
                </a:cubicBezTo>
                <a:cubicBezTo>
                  <a:pt x="39800" y="52935"/>
                  <a:pt x="39861" y="52892"/>
                  <a:pt x="39921" y="52853"/>
                </a:cubicBezTo>
                <a:cubicBezTo>
                  <a:pt x="40216" y="52640"/>
                  <a:pt x="40512" y="52437"/>
                  <a:pt x="40803" y="52223"/>
                </a:cubicBezTo>
                <a:cubicBezTo>
                  <a:pt x="41526" y="51692"/>
                  <a:pt x="42221" y="51133"/>
                  <a:pt x="42900" y="50547"/>
                </a:cubicBezTo>
                <a:cubicBezTo>
                  <a:pt x="43465" y="50065"/>
                  <a:pt x="44018" y="49561"/>
                  <a:pt x="44549" y="49041"/>
                </a:cubicBezTo>
                <a:cubicBezTo>
                  <a:pt x="44927" y="48674"/>
                  <a:pt x="45289" y="48290"/>
                  <a:pt x="45650" y="47918"/>
                </a:cubicBezTo>
                <a:cubicBezTo>
                  <a:pt x="46209" y="47343"/>
                  <a:pt x="46729" y="46735"/>
                  <a:pt x="47239" y="46116"/>
                </a:cubicBezTo>
                <a:cubicBezTo>
                  <a:pt x="47907" y="45305"/>
                  <a:pt x="48531" y="44462"/>
                  <a:pt x="49112" y="43580"/>
                </a:cubicBezTo>
                <a:cubicBezTo>
                  <a:pt x="49868" y="42435"/>
                  <a:pt x="50547" y="41246"/>
                  <a:pt x="51128" y="39997"/>
                </a:cubicBezTo>
                <a:cubicBezTo>
                  <a:pt x="51495" y="39209"/>
                  <a:pt x="51824" y="38409"/>
                  <a:pt x="52108" y="37587"/>
                </a:cubicBezTo>
                <a:cubicBezTo>
                  <a:pt x="52530" y="36371"/>
                  <a:pt x="52859" y="35133"/>
                  <a:pt x="53072" y="33862"/>
                </a:cubicBezTo>
                <a:cubicBezTo>
                  <a:pt x="53149" y="33435"/>
                  <a:pt x="53204" y="32997"/>
                  <a:pt x="53259" y="32564"/>
                </a:cubicBezTo>
                <a:cubicBezTo>
                  <a:pt x="53297" y="32263"/>
                  <a:pt x="53324" y="31956"/>
                  <a:pt x="53346" y="31649"/>
                </a:cubicBezTo>
                <a:cubicBezTo>
                  <a:pt x="53368" y="31370"/>
                  <a:pt x="53384" y="31091"/>
                  <a:pt x="53401" y="30812"/>
                </a:cubicBezTo>
                <a:cubicBezTo>
                  <a:pt x="53406" y="30779"/>
                  <a:pt x="53379" y="30746"/>
                  <a:pt x="53363" y="30707"/>
                </a:cubicBezTo>
                <a:cubicBezTo>
                  <a:pt x="53330" y="30718"/>
                  <a:pt x="53308" y="30718"/>
                  <a:pt x="53292" y="30729"/>
                </a:cubicBezTo>
                <a:cubicBezTo>
                  <a:pt x="53248" y="30751"/>
                  <a:pt x="53204" y="30773"/>
                  <a:pt x="53165" y="30795"/>
                </a:cubicBezTo>
                <a:cubicBezTo>
                  <a:pt x="52536" y="31135"/>
                  <a:pt x="51944" y="31518"/>
                  <a:pt x="51358" y="31929"/>
                </a:cubicBezTo>
                <a:cubicBezTo>
                  <a:pt x="50180" y="32751"/>
                  <a:pt x="49096" y="33682"/>
                  <a:pt x="48066" y="34684"/>
                </a:cubicBezTo>
                <a:cubicBezTo>
                  <a:pt x="47633" y="35106"/>
                  <a:pt x="47222" y="35544"/>
                  <a:pt x="46822" y="35993"/>
                </a:cubicBezTo>
                <a:cubicBezTo>
                  <a:pt x="46324" y="36546"/>
                  <a:pt x="45853" y="37122"/>
                  <a:pt x="45398" y="37708"/>
                </a:cubicBezTo>
                <a:cubicBezTo>
                  <a:pt x="44719" y="38595"/>
                  <a:pt x="44094" y="39515"/>
                  <a:pt x="43520" y="40468"/>
                </a:cubicBezTo>
                <a:cubicBezTo>
                  <a:pt x="42988" y="41350"/>
                  <a:pt x="42501" y="42260"/>
                  <a:pt x="42062" y="43196"/>
                </a:cubicBezTo>
                <a:cubicBezTo>
                  <a:pt x="41854" y="43656"/>
                  <a:pt x="41646" y="44116"/>
                  <a:pt x="41449" y="44582"/>
                </a:cubicBezTo>
                <a:cubicBezTo>
                  <a:pt x="41022" y="45595"/>
                  <a:pt x="40660" y="46636"/>
                  <a:pt x="40343" y="47688"/>
                </a:cubicBezTo>
                <a:cubicBezTo>
                  <a:pt x="39937" y="49019"/>
                  <a:pt x="39614" y="50378"/>
                  <a:pt x="39368" y="51747"/>
                </a:cubicBezTo>
                <a:cubicBezTo>
                  <a:pt x="39340" y="51889"/>
                  <a:pt x="39318" y="52032"/>
                  <a:pt x="39291" y="52174"/>
                </a:cubicBezTo>
                <a:cubicBezTo>
                  <a:pt x="39285" y="52201"/>
                  <a:pt x="39280" y="52240"/>
                  <a:pt x="39219" y="52245"/>
                </a:cubicBezTo>
                <a:cubicBezTo>
                  <a:pt x="39187" y="52201"/>
                  <a:pt x="39143" y="52147"/>
                  <a:pt x="39105" y="52092"/>
                </a:cubicBezTo>
                <a:cubicBezTo>
                  <a:pt x="38875" y="51730"/>
                  <a:pt x="38639" y="51369"/>
                  <a:pt x="38409" y="51002"/>
                </a:cubicBezTo>
                <a:cubicBezTo>
                  <a:pt x="37894" y="50191"/>
                  <a:pt x="37379" y="49375"/>
                  <a:pt x="36881" y="48553"/>
                </a:cubicBezTo>
                <a:cubicBezTo>
                  <a:pt x="35906" y="46965"/>
                  <a:pt x="34969" y="45354"/>
                  <a:pt x="34065" y="43722"/>
                </a:cubicBezTo>
                <a:cubicBezTo>
                  <a:pt x="33567" y="42813"/>
                  <a:pt x="33074" y="41898"/>
                  <a:pt x="32581" y="40983"/>
                </a:cubicBezTo>
                <a:cubicBezTo>
                  <a:pt x="32400" y="40655"/>
                  <a:pt x="32225" y="40321"/>
                  <a:pt x="32049" y="39986"/>
                </a:cubicBezTo>
                <a:cubicBezTo>
                  <a:pt x="31765" y="39439"/>
                  <a:pt x="31480" y="38886"/>
                  <a:pt x="31200" y="38332"/>
                </a:cubicBezTo>
                <a:cubicBezTo>
                  <a:pt x="31173" y="38283"/>
                  <a:pt x="31162" y="38234"/>
                  <a:pt x="31145" y="38179"/>
                </a:cubicBezTo>
                <a:cubicBezTo>
                  <a:pt x="31206" y="38130"/>
                  <a:pt x="31261" y="38086"/>
                  <a:pt x="31315" y="38047"/>
                </a:cubicBezTo>
                <a:cubicBezTo>
                  <a:pt x="32142" y="37478"/>
                  <a:pt x="32937" y="36864"/>
                  <a:pt x="33709" y="36223"/>
                </a:cubicBezTo>
                <a:cubicBezTo>
                  <a:pt x="34531" y="35539"/>
                  <a:pt x="35314" y="34826"/>
                  <a:pt x="36075" y="34076"/>
                </a:cubicBezTo>
                <a:cubicBezTo>
                  <a:pt x="36645" y="33518"/>
                  <a:pt x="37187" y="32931"/>
                  <a:pt x="37719" y="32329"/>
                </a:cubicBezTo>
                <a:cubicBezTo>
                  <a:pt x="38409" y="31546"/>
                  <a:pt x="39061" y="30735"/>
                  <a:pt x="39674" y="29886"/>
                </a:cubicBezTo>
                <a:cubicBezTo>
                  <a:pt x="40819" y="28297"/>
                  <a:pt x="41811" y="26621"/>
                  <a:pt x="42610" y="24824"/>
                </a:cubicBezTo>
                <a:cubicBezTo>
                  <a:pt x="43185" y="23532"/>
                  <a:pt x="43651" y="22201"/>
                  <a:pt x="43996" y="20826"/>
                </a:cubicBezTo>
                <a:cubicBezTo>
                  <a:pt x="44264" y="19736"/>
                  <a:pt x="44462" y="18635"/>
                  <a:pt x="44571" y="17517"/>
                </a:cubicBezTo>
                <a:cubicBezTo>
                  <a:pt x="44593" y="17326"/>
                  <a:pt x="44609" y="17140"/>
                  <a:pt x="44626" y="16948"/>
                </a:cubicBezTo>
                <a:cubicBezTo>
                  <a:pt x="44642" y="16674"/>
                  <a:pt x="44664" y="16400"/>
                  <a:pt x="44681" y="16132"/>
                </a:cubicBezTo>
                <a:cubicBezTo>
                  <a:pt x="44681" y="16082"/>
                  <a:pt x="44686" y="16033"/>
                  <a:pt x="44626" y="16000"/>
                </a:cubicBezTo>
                <a:cubicBezTo>
                  <a:pt x="44621" y="16000"/>
                  <a:pt x="44617" y="16000"/>
                  <a:pt x="44612" y="16000"/>
                </a:cubicBezTo>
                <a:cubicBezTo>
                  <a:pt x="44558" y="16000"/>
                  <a:pt x="44512" y="16030"/>
                  <a:pt x="44462" y="16060"/>
                </a:cubicBezTo>
                <a:cubicBezTo>
                  <a:pt x="44314" y="16143"/>
                  <a:pt x="44166" y="16225"/>
                  <a:pt x="44018" y="16312"/>
                </a:cubicBezTo>
                <a:cubicBezTo>
                  <a:pt x="43207" y="16783"/>
                  <a:pt x="42440" y="17320"/>
                  <a:pt x="41701" y="17896"/>
                </a:cubicBezTo>
                <a:cubicBezTo>
                  <a:pt x="40917" y="18503"/>
                  <a:pt x="40173" y="19155"/>
                  <a:pt x="39460" y="19846"/>
                </a:cubicBezTo>
                <a:cubicBezTo>
                  <a:pt x="38765" y="20519"/>
                  <a:pt x="38108" y="21231"/>
                  <a:pt x="37483" y="21976"/>
                </a:cubicBezTo>
                <a:cubicBezTo>
                  <a:pt x="36776" y="22820"/>
                  <a:pt x="36119" y="23696"/>
                  <a:pt x="35511" y="24616"/>
                </a:cubicBezTo>
                <a:cubicBezTo>
                  <a:pt x="34728" y="25799"/>
                  <a:pt x="34027" y="27037"/>
                  <a:pt x="33413" y="28319"/>
                </a:cubicBezTo>
                <a:cubicBezTo>
                  <a:pt x="32915" y="29360"/>
                  <a:pt x="32471" y="30428"/>
                  <a:pt x="32088" y="31518"/>
                </a:cubicBezTo>
                <a:cubicBezTo>
                  <a:pt x="31496" y="33200"/>
                  <a:pt x="31036" y="34920"/>
                  <a:pt x="30707" y="36678"/>
                </a:cubicBezTo>
                <a:cubicBezTo>
                  <a:pt x="30691" y="36782"/>
                  <a:pt x="30669" y="36892"/>
                  <a:pt x="30647" y="36996"/>
                </a:cubicBezTo>
                <a:cubicBezTo>
                  <a:pt x="30636" y="37028"/>
                  <a:pt x="30642" y="37067"/>
                  <a:pt x="30587" y="37078"/>
                </a:cubicBezTo>
                <a:cubicBezTo>
                  <a:pt x="30532" y="37023"/>
                  <a:pt x="30510" y="36952"/>
                  <a:pt x="30477" y="36886"/>
                </a:cubicBezTo>
                <a:cubicBezTo>
                  <a:pt x="30181" y="36278"/>
                  <a:pt x="29886" y="35676"/>
                  <a:pt x="29596" y="35062"/>
                </a:cubicBezTo>
                <a:cubicBezTo>
                  <a:pt x="29075" y="33950"/>
                  <a:pt x="28549" y="32838"/>
                  <a:pt x="28051" y="31715"/>
                </a:cubicBezTo>
                <a:cubicBezTo>
                  <a:pt x="27547" y="30587"/>
                  <a:pt x="27054" y="29453"/>
                  <a:pt x="26577" y="28314"/>
                </a:cubicBezTo>
                <a:cubicBezTo>
                  <a:pt x="26172" y="27344"/>
                  <a:pt x="25788" y="26364"/>
                  <a:pt x="25400" y="25383"/>
                </a:cubicBezTo>
                <a:cubicBezTo>
                  <a:pt x="25274" y="25065"/>
                  <a:pt x="25263" y="25153"/>
                  <a:pt x="25405" y="24781"/>
                </a:cubicBezTo>
                <a:cubicBezTo>
                  <a:pt x="25882" y="23516"/>
                  <a:pt x="26287" y="22228"/>
                  <a:pt x="26621" y="20913"/>
                </a:cubicBezTo>
                <a:cubicBezTo>
                  <a:pt x="26835" y="20076"/>
                  <a:pt x="27021" y="19226"/>
                  <a:pt x="27169" y="18372"/>
                </a:cubicBezTo>
                <a:cubicBezTo>
                  <a:pt x="27350" y="17392"/>
                  <a:pt x="27486" y="16406"/>
                  <a:pt x="27569" y="15409"/>
                </a:cubicBezTo>
                <a:cubicBezTo>
                  <a:pt x="27580" y="15212"/>
                  <a:pt x="27602" y="15014"/>
                  <a:pt x="27613" y="14817"/>
                </a:cubicBezTo>
                <a:cubicBezTo>
                  <a:pt x="27635" y="14434"/>
                  <a:pt x="27673" y="14056"/>
                  <a:pt x="27678" y="13672"/>
                </a:cubicBezTo>
                <a:cubicBezTo>
                  <a:pt x="27689" y="12856"/>
                  <a:pt x="27711" y="12035"/>
                  <a:pt x="27651" y="11218"/>
                </a:cubicBezTo>
                <a:cubicBezTo>
                  <a:pt x="27613" y="10758"/>
                  <a:pt x="27596" y="10304"/>
                  <a:pt x="27547" y="9849"/>
                </a:cubicBezTo>
                <a:cubicBezTo>
                  <a:pt x="27486" y="9285"/>
                  <a:pt x="27410" y="8726"/>
                  <a:pt x="27317" y="8167"/>
                </a:cubicBezTo>
                <a:cubicBezTo>
                  <a:pt x="27136" y="7017"/>
                  <a:pt x="26857" y="5889"/>
                  <a:pt x="26506" y="4782"/>
                </a:cubicBezTo>
                <a:cubicBezTo>
                  <a:pt x="26073" y="3424"/>
                  <a:pt x="25520" y="2120"/>
                  <a:pt x="24852" y="860"/>
                </a:cubicBezTo>
                <a:cubicBezTo>
                  <a:pt x="24715" y="608"/>
                  <a:pt x="24572" y="362"/>
                  <a:pt x="24430" y="110"/>
                </a:cubicBezTo>
                <a:cubicBezTo>
                  <a:pt x="24408" y="66"/>
                  <a:pt x="24386" y="11"/>
                  <a:pt x="24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rot="-310600">
            <a:off x="8346510" y="3793736"/>
            <a:ext cx="848437" cy="1032973"/>
          </a:xfrm>
          <a:custGeom>
            <a:avLst/>
            <a:gdLst/>
            <a:ahLst/>
            <a:cxnLst/>
            <a:rect l="l" t="t" r="r" b="b"/>
            <a:pathLst>
              <a:path w="68350" h="82810" extrusionOk="0">
                <a:moveTo>
                  <a:pt x="24304" y="0"/>
                </a:moveTo>
                <a:cubicBezTo>
                  <a:pt x="24255" y="88"/>
                  <a:pt x="24200" y="170"/>
                  <a:pt x="24151" y="263"/>
                </a:cubicBezTo>
                <a:cubicBezTo>
                  <a:pt x="23943" y="685"/>
                  <a:pt x="23729" y="1107"/>
                  <a:pt x="23537" y="1534"/>
                </a:cubicBezTo>
                <a:cubicBezTo>
                  <a:pt x="23044" y="2635"/>
                  <a:pt x="22650" y="3769"/>
                  <a:pt x="22332" y="4930"/>
                </a:cubicBezTo>
                <a:cubicBezTo>
                  <a:pt x="22118" y="5686"/>
                  <a:pt x="21938" y="6453"/>
                  <a:pt x="21801" y="7225"/>
                </a:cubicBezTo>
                <a:cubicBezTo>
                  <a:pt x="21702" y="7756"/>
                  <a:pt x="21614" y="8288"/>
                  <a:pt x="21544" y="8819"/>
                </a:cubicBezTo>
                <a:cubicBezTo>
                  <a:pt x="21483" y="9246"/>
                  <a:pt x="21450" y="9673"/>
                  <a:pt x="21406" y="10101"/>
                </a:cubicBezTo>
                <a:cubicBezTo>
                  <a:pt x="21384" y="10298"/>
                  <a:pt x="21373" y="10495"/>
                  <a:pt x="21363" y="10692"/>
                </a:cubicBezTo>
                <a:cubicBezTo>
                  <a:pt x="21335" y="11180"/>
                  <a:pt x="21302" y="11662"/>
                  <a:pt x="21297" y="12149"/>
                </a:cubicBezTo>
                <a:cubicBezTo>
                  <a:pt x="21281" y="12818"/>
                  <a:pt x="21286" y="13486"/>
                  <a:pt x="21330" y="14154"/>
                </a:cubicBezTo>
                <a:cubicBezTo>
                  <a:pt x="21346" y="14445"/>
                  <a:pt x="21357" y="14740"/>
                  <a:pt x="21379" y="15031"/>
                </a:cubicBezTo>
                <a:cubicBezTo>
                  <a:pt x="21423" y="15507"/>
                  <a:pt x="21478" y="15984"/>
                  <a:pt x="21533" y="16460"/>
                </a:cubicBezTo>
                <a:cubicBezTo>
                  <a:pt x="21598" y="17057"/>
                  <a:pt x="21691" y="17649"/>
                  <a:pt x="21801" y="18240"/>
                </a:cubicBezTo>
                <a:cubicBezTo>
                  <a:pt x="21976" y="19172"/>
                  <a:pt x="22184" y="20098"/>
                  <a:pt x="22436" y="21012"/>
                </a:cubicBezTo>
                <a:cubicBezTo>
                  <a:pt x="22688" y="21943"/>
                  <a:pt x="22979" y="22863"/>
                  <a:pt x="23313" y="23767"/>
                </a:cubicBezTo>
                <a:cubicBezTo>
                  <a:pt x="23477" y="24217"/>
                  <a:pt x="23658" y="24655"/>
                  <a:pt x="23827" y="25104"/>
                </a:cubicBezTo>
                <a:cubicBezTo>
                  <a:pt x="24244" y="26227"/>
                  <a:pt x="24682" y="27333"/>
                  <a:pt x="25137" y="28440"/>
                </a:cubicBezTo>
                <a:cubicBezTo>
                  <a:pt x="25284" y="28785"/>
                  <a:pt x="25427" y="29135"/>
                  <a:pt x="25569" y="29480"/>
                </a:cubicBezTo>
                <a:cubicBezTo>
                  <a:pt x="25597" y="29546"/>
                  <a:pt x="25646" y="29612"/>
                  <a:pt x="25624" y="29699"/>
                </a:cubicBezTo>
                <a:cubicBezTo>
                  <a:pt x="25569" y="29683"/>
                  <a:pt x="25525" y="29672"/>
                  <a:pt x="25482" y="29656"/>
                </a:cubicBezTo>
                <a:cubicBezTo>
                  <a:pt x="25159" y="29541"/>
                  <a:pt x="24841" y="29420"/>
                  <a:pt x="24518" y="29311"/>
                </a:cubicBezTo>
                <a:cubicBezTo>
                  <a:pt x="23362" y="28905"/>
                  <a:pt x="22190" y="28566"/>
                  <a:pt x="20996" y="28286"/>
                </a:cubicBezTo>
                <a:cubicBezTo>
                  <a:pt x="20371" y="28139"/>
                  <a:pt x="19747" y="28007"/>
                  <a:pt x="19111" y="27903"/>
                </a:cubicBezTo>
                <a:cubicBezTo>
                  <a:pt x="18547" y="27804"/>
                  <a:pt x="17983" y="27711"/>
                  <a:pt x="17408" y="27651"/>
                </a:cubicBezTo>
                <a:cubicBezTo>
                  <a:pt x="17030" y="27613"/>
                  <a:pt x="16652" y="27574"/>
                  <a:pt x="16268" y="27536"/>
                </a:cubicBezTo>
                <a:cubicBezTo>
                  <a:pt x="16044" y="27514"/>
                  <a:pt x="15819" y="27503"/>
                  <a:pt x="15595" y="27487"/>
                </a:cubicBezTo>
                <a:cubicBezTo>
                  <a:pt x="15162" y="27465"/>
                  <a:pt x="14724" y="27437"/>
                  <a:pt x="14286" y="27426"/>
                </a:cubicBezTo>
                <a:cubicBezTo>
                  <a:pt x="14091" y="27421"/>
                  <a:pt x="13897" y="27419"/>
                  <a:pt x="13703" y="27419"/>
                </a:cubicBezTo>
                <a:cubicBezTo>
                  <a:pt x="13059" y="27419"/>
                  <a:pt x="12415" y="27446"/>
                  <a:pt x="11772" y="27492"/>
                </a:cubicBezTo>
                <a:cubicBezTo>
                  <a:pt x="11295" y="27525"/>
                  <a:pt x="10818" y="27563"/>
                  <a:pt x="10342" y="27613"/>
                </a:cubicBezTo>
                <a:cubicBezTo>
                  <a:pt x="9641" y="27689"/>
                  <a:pt x="8945" y="27793"/>
                  <a:pt x="8255" y="27925"/>
                </a:cubicBezTo>
                <a:cubicBezTo>
                  <a:pt x="6809" y="28199"/>
                  <a:pt x="5396" y="28577"/>
                  <a:pt x="4010" y="29070"/>
                </a:cubicBezTo>
                <a:cubicBezTo>
                  <a:pt x="2947" y="29447"/>
                  <a:pt x="1912" y="29891"/>
                  <a:pt x="915" y="30417"/>
                </a:cubicBezTo>
                <a:cubicBezTo>
                  <a:pt x="635" y="30565"/>
                  <a:pt x="367" y="30729"/>
                  <a:pt x="93" y="30888"/>
                </a:cubicBezTo>
                <a:cubicBezTo>
                  <a:pt x="60" y="30905"/>
                  <a:pt x="39" y="30937"/>
                  <a:pt x="0" y="30976"/>
                </a:cubicBezTo>
                <a:cubicBezTo>
                  <a:pt x="60" y="31014"/>
                  <a:pt x="99" y="31047"/>
                  <a:pt x="148" y="31069"/>
                </a:cubicBezTo>
                <a:cubicBezTo>
                  <a:pt x="499" y="31250"/>
                  <a:pt x="855" y="31430"/>
                  <a:pt x="1211" y="31600"/>
                </a:cubicBezTo>
                <a:cubicBezTo>
                  <a:pt x="1923" y="31945"/>
                  <a:pt x="2662" y="32241"/>
                  <a:pt x="3407" y="32499"/>
                </a:cubicBezTo>
                <a:cubicBezTo>
                  <a:pt x="4612" y="32920"/>
                  <a:pt x="5839" y="33244"/>
                  <a:pt x="7094" y="33457"/>
                </a:cubicBezTo>
                <a:cubicBezTo>
                  <a:pt x="7581" y="33545"/>
                  <a:pt x="8074" y="33616"/>
                  <a:pt x="8567" y="33682"/>
                </a:cubicBezTo>
                <a:cubicBezTo>
                  <a:pt x="8928" y="33726"/>
                  <a:pt x="9290" y="33753"/>
                  <a:pt x="9651" y="33780"/>
                </a:cubicBezTo>
                <a:cubicBezTo>
                  <a:pt x="10090" y="33808"/>
                  <a:pt x="10534" y="33841"/>
                  <a:pt x="10977" y="33851"/>
                </a:cubicBezTo>
                <a:cubicBezTo>
                  <a:pt x="11158" y="33855"/>
                  <a:pt x="11338" y="33856"/>
                  <a:pt x="11518" y="33856"/>
                </a:cubicBezTo>
                <a:cubicBezTo>
                  <a:pt x="11878" y="33856"/>
                  <a:pt x="12237" y="33851"/>
                  <a:pt x="12598" y="33851"/>
                </a:cubicBezTo>
                <a:cubicBezTo>
                  <a:pt x="12714" y="33851"/>
                  <a:pt x="12828" y="33851"/>
                  <a:pt x="12944" y="33841"/>
                </a:cubicBezTo>
                <a:cubicBezTo>
                  <a:pt x="13437" y="33808"/>
                  <a:pt x="13924" y="33780"/>
                  <a:pt x="14417" y="33731"/>
                </a:cubicBezTo>
                <a:cubicBezTo>
                  <a:pt x="14949" y="33682"/>
                  <a:pt x="15485" y="33627"/>
                  <a:pt x="16022" y="33550"/>
                </a:cubicBezTo>
                <a:cubicBezTo>
                  <a:pt x="17008" y="33413"/>
                  <a:pt x="17988" y="33227"/>
                  <a:pt x="18958" y="32997"/>
                </a:cubicBezTo>
                <a:cubicBezTo>
                  <a:pt x="20415" y="32657"/>
                  <a:pt x="21850" y="32230"/>
                  <a:pt x="23253" y="31710"/>
                </a:cubicBezTo>
                <a:cubicBezTo>
                  <a:pt x="24107" y="31398"/>
                  <a:pt x="24951" y="31058"/>
                  <a:pt x="25772" y="30669"/>
                </a:cubicBezTo>
                <a:cubicBezTo>
                  <a:pt x="25882" y="30618"/>
                  <a:pt x="25944" y="30587"/>
                  <a:pt x="25987" y="30587"/>
                </a:cubicBezTo>
                <a:cubicBezTo>
                  <a:pt x="26049" y="30587"/>
                  <a:pt x="26071" y="30651"/>
                  <a:pt x="26139" y="30806"/>
                </a:cubicBezTo>
                <a:cubicBezTo>
                  <a:pt x="26462" y="31535"/>
                  <a:pt x="26780" y="32269"/>
                  <a:pt x="27114" y="32997"/>
                </a:cubicBezTo>
                <a:cubicBezTo>
                  <a:pt x="27580" y="34005"/>
                  <a:pt x="28045" y="35018"/>
                  <a:pt x="28527" y="36021"/>
                </a:cubicBezTo>
                <a:cubicBezTo>
                  <a:pt x="29064" y="37127"/>
                  <a:pt x="29612" y="38228"/>
                  <a:pt x="30170" y="39324"/>
                </a:cubicBezTo>
                <a:cubicBezTo>
                  <a:pt x="30592" y="40162"/>
                  <a:pt x="31031" y="41000"/>
                  <a:pt x="31469" y="41833"/>
                </a:cubicBezTo>
                <a:cubicBezTo>
                  <a:pt x="31704" y="42276"/>
                  <a:pt x="31940" y="42709"/>
                  <a:pt x="32181" y="43147"/>
                </a:cubicBezTo>
                <a:cubicBezTo>
                  <a:pt x="32405" y="43558"/>
                  <a:pt x="32630" y="43963"/>
                  <a:pt x="32854" y="44368"/>
                </a:cubicBezTo>
                <a:cubicBezTo>
                  <a:pt x="32876" y="44407"/>
                  <a:pt x="32887" y="44451"/>
                  <a:pt x="32915" y="44517"/>
                </a:cubicBezTo>
                <a:cubicBezTo>
                  <a:pt x="32844" y="44500"/>
                  <a:pt x="32800" y="44495"/>
                  <a:pt x="32756" y="44484"/>
                </a:cubicBezTo>
                <a:cubicBezTo>
                  <a:pt x="32586" y="44423"/>
                  <a:pt x="32422" y="44363"/>
                  <a:pt x="32252" y="44303"/>
                </a:cubicBezTo>
                <a:cubicBezTo>
                  <a:pt x="31386" y="44002"/>
                  <a:pt x="30516" y="43733"/>
                  <a:pt x="29628" y="43503"/>
                </a:cubicBezTo>
                <a:cubicBezTo>
                  <a:pt x="28724" y="43262"/>
                  <a:pt x="27810" y="43054"/>
                  <a:pt x="26890" y="42900"/>
                </a:cubicBezTo>
                <a:cubicBezTo>
                  <a:pt x="26298" y="42802"/>
                  <a:pt x="25701" y="42714"/>
                  <a:pt x="25109" y="42632"/>
                </a:cubicBezTo>
                <a:cubicBezTo>
                  <a:pt x="24808" y="42588"/>
                  <a:pt x="24512" y="42567"/>
                  <a:pt x="24211" y="42539"/>
                </a:cubicBezTo>
                <a:cubicBezTo>
                  <a:pt x="23976" y="42517"/>
                  <a:pt x="23735" y="42501"/>
                  <a:pt x="23499" y="42490"/>
                </a:cubicBezTo>
                <a:cubicBezTo>
                  <a:pt x="23143" y="42462"/>
                  <a:pt x="22787" y="42429"/>
                  <a:pt x="22436" y="42424"/>
                </a:cubicBezTo>
                <a:cubicBezTo>
                  <a:pt x="22067" y="42416"/>
                  <a:pt x="21699" y="42411"/>
                  <a:pt x="21331" y="42411"/>
                </a:cubicBezTo>
                <a:cubicBezTo>
                  <a:pt x="20661" y="42411"/>
                  <a:pt x="19993" y="42430"/>
                  <a:pt x="19325" y="42490"/>
                </a:cubicBezTo>
                <a:cubicBezTo>
                  <a:pt x="18865" y="42534"/>
                  <a:pt x="18410" y="42572"/>
                  <a:pt x="17955" y="42616"/>
                </a:cubicBezTo>
                <a:cubicBezTo>
                  <a:pt x="17265" y="42687"/>
                  <a:pt x="16575" y="42797"/>
                  <a:pt x="15891" y="42928"/>
                </a:cubicBezTo>
                <a:cubicBezTo>
                  <a:pt x="14932" y="43109"/>
                  <a:pt x="13984" y="43344"/>
                  <a:pt x="13048" y="43623"/>
                </a:cubicBezTo>
                <a:cubicBezTo>
                  <a:pt x="11487" y="44089"/>
                  <a:pt x="9980" y="44686"/>
                  <a:pt x="8540" y="45453"/>
                </a:cubicBezTo>
                <a:cubicBezTo>
                  <a:pt x="8310" y="45573"/>
                  <a:pt x="8085" y="45711"/>
                  <a:pt x="7861" y="45842"/>
                </a:cubicBezTo>
                <a:cubicBezTo>
                  <a:pt x="7811" y="45869"/>
                  <a:pt x="7745" y="45891"/>
                  <a:pt x="7723" y="45974"/>
                </a:cubicBezTo>
                <a:cubicBezTo>
                  <a:pt x="7817" y="46039"/>
                  <a:pt x="7915" y="46094"/>
                  <a:pt x="8019" y="46143"/>
                </a:cubicBezTo>
                <a:cubicBezTo>
                  <a:pt x="8501" y="46395"/>
                  <a:pt x="8994" y="46631"/>
                  <a:pt x="9498" y="46850"/>
                </a:cubicBezTo>
                <a:cubicBezTo>
                  <a:pt x="10605" y="47337"/>
                  <a:pt x="11750" y="47726"/>
                  <a:pt x="12922" y="48033"/>
                </a:cubicBezTo>
                <a:cubicBezTo>
                  <a:pt x="13760" y="48257"/>
                  <a:pt x="14609" y="48428"/>
                  <a:pt x="15469" y="48559"/>
                </a:cubicBezTo>
                <a:cubicBezTo>
                  <a:pt x="15792" y="48608"/>
                  <a:pt x="16115" y="48652"/>
                  <a:pt x="16444" y="48685"/>
                </a:cubicBezTo>
                <a:cubicBezTo>
                  <a:pt x="16800" y="48723"/>
                  <a:pt x="17161" y="48750"/>
                  <a:pt x="17523" y="48778"/>
                </a:cubicBezTo>
                <a:cubicBezTo>
                  <a:pt x="17912" y="48805"/>
                  <a:pt x="18301" y="48838"/>
                  <a:pt x="18689" y="48844"/>
                </a:cubicBezTo>
                <a:cubicBezTo>
                  <a:pt x="18965" y="48848"/>
                  <a:pt x="19240" y="48852"/>
                  <a:pt x="19516" y="48852"/>
                </a:cubicBezTo>
                <a:cubicBezTo>
                  <a:pt x="19915" y="48852"/>
                  <a:pt x="20315" y="48844"/>
                  <a:pt x="20716" y="48822"/>
                </a:cubicBezTo>
                <a:cubicBezTo>
                  <a:pt x="21226" y="48794"/>
                  <a:pt x="21735" y="48761"/>
                  <a:pt x="22245" y="48718"/>
                </a:cubicBezTo>
                <a:cubicBezTo>
                  <a:pt x="22754" y="48669"/>
                  <a:pt x="23263" y="48603"/>
                  <a:pt x="23767" y="48531"/>
                </a:cubicBezTo>
                <a:cubicBezTo>
                  <a:pt x="24797" y="48389"/>
                  <a:pt x="25816" y="48192"/>
                  <a:pt x="26829" y="47951"/>
                </a:cubicBezTo>
                <a:cubicBezTo>
                  <a:pt x="28358" y="47584"/>
                  <a:pt x="29858" y="47124"/>
                  <a:pt x="31326" y="46565"/>
                </a:cubicBezTo>
                <a:cubicBezTo>
                  <a:pt x="32011" y="46307"/>
                  <a:pt x="32685" y="46023"/>
                  <a:pt x="33353" y="45727"/>
                </a:cubicBezTo>
                <a:cubicBezTo>
                  <a:pt x="33407" y="45703"/>
                  <a:pt x="33456" y="45665"/>
                  <a:pt x="33528" y="45665"/>
                </a:cubicBezTo>
                <a:cubicBezTo>
                  <a:pt x="33537" y="45665"/>
                  <a:pt x="33546" y="45666"/>
                  <a:pt x="33556" y="45667"/>
                </a:cubicBezTo>
                <a:cubicBezTo>
                  <a:pt x="33649" y="45743"/>
                  <a:pt x="33693" y="45858"/>
                  <a:pt x="33753" y="45963"/>
                </a:cubicBezTo>
                <a:cubicBezTo>
                  <a:pt x="34180" y="46691"/>
                  <a:pt x="34596" y="47420"/>
                  <a:pt x="35024" y="48137"/>
                </a:cubicBezTo>
                <a:cubicBezTo>
                  <a:pt x="35928" y="49654"/>
                  <a:pt x="36859" y="51150"/>
                  <a:pt x="37817" y="52629"/>
                </a:cubicBezTo>
                <a:cubicBezTo>
                  <a:pt x="38732" y="54037"/>
                  <a:pt x="39669" y="55428"/>
                  <a:pt x="40644" y="56802"/>
                </a:cubicBezTo>
                <a:cubicBezTo>
                  <a:pt x="40814" y="57044"/>
                  <a:pt x="40989" y="57290"/>
                  <a:pt x="41158" y="57536"/>
                </a:cubicBezTo>
                <a:cubicBezTo>
                  <a:pt x="41180" y="57564"/>
                  <a:pt x="41224" y="57597"/>
                  <a:pt x="41175" y="57652"/>
                </a:cubicBezTo>
                <a:cubicBezTo>
                  <a:pt x="41120" y="57635"/>
                  <a:pt x="41066" y="57613"/>
                  <a:pt x="41005" y="57597"/>
                </a:cubicBezTo>
                <a:cubicBezTo>
                  <a:pt x="40676" y="57482"/>
                  <a:pt x="40353" y="57361"/>
                  <a:pt x="40019" y="57252"/>
                </a:cubicBezTo>
                <a:cubicBezTo>
                  <a:pt x="39335" y="57022"/>
                  <a:pt x="38644" y="56808"/>
                  <a:pt x="37943" y="56622"/>
                </a:cubicBezTo>
                <a:cubicBezTo>
                  <a:pt x="36820" y="56320"/>
                  <a:pt x="35687" y="56074"/>
                  <a:pt x="34536" y="55899"/>
                </a:cubicBezTo>
                <a:cubicBezTo>
                  <a:pt x="34081" y="55822"/>
                  <a:pt x="33621" y="55762"/>
                  <a:pt x="33161" y="55707"/>
                </a:cubicBezTo>
                <a:cubicBezTo>
                  <a:pt x="32854" y="55669"/>
                  <a:pt x="32548" y="55641"/>
                  <a:pt x="32241" y="55614"/>
                </a:cubicBezTo>
                <a:cubicBezTo>
                  <a:pt x="31984" y="55592"/>
                  <a:pt x="31726" y="55576"/>
                  <a:pt x="31469" y="55559"/>
                </a:cubicBezTo>
                <a:cubicBezTo>
                  <a:pt x="30954" y="55537"/>
                  <a:pt x="30444" y="55515"/>
                  <a:pt x="29935" y="55494"/>
                </a:cubicBezTo>
                <a:cubicBezTo>
                  <a:pt x="29826" y="55491"/>
                  <a:pt x="29716" y="55489"/>
                  <a:pt x="29606" y="55489"/>
                </a:cubicBezTo>
                <a:cubicBezTo>
                  <a:pt x="29497" y="55489"/>
                  <a:pt x="29387" y="55491"/>
                  <a:pt x="29278" y="55494"/>
                </a:cubicBezTo>
                <a:cubicBezTo>
                  <a:pt x="28763" y="55515"/>
                  <a:pt x="28253" y="55532"/>
                  <a:pt x="27744" y="55565"/>
                </a:cubicBezTo>
                <a:cubicBezTo>
                  <a:pt x="27311" y="55586"/>
                  <a:pt x="26884" y="55614"/>
                  <a:pt x="26457" y="55663"/>
                </a:cubicBezTo>
                <a:cubicBezTo>
                  <a:pt x="25893" y="55729"/>
                  <a:pt x="25334" y="55806"/>
                  <a:pt x="24775" y="55893"/>
                </a:cubicBezTo>
                <a:cubicBezTo>
                  <a:pt x="23356" y="56118"/>
                  <a:pt x="21965" y="56463"/>
                  <a:pt x="20596" y="56907"/>
                </a:cubicBezTo>
                <a:cubicBezTo>
                  <a:pt x="19621" y="57224"/>
                  <a:pt x="18668" y="57591"/>
                  <a:pt x="17736" y="58029"/>
                </a:cubicBezTo>
                <a:cubicBezTo>
                  <a:pt x="17161" y="58298"/>
                  <a:pt x="16597" y="58583"/>
                  <a:pt x="16055" y="58917"/>
                </a:cubicBezTo>
                <a:cubicBezTo>
                  <a:pt x="16005" y="58950"/>
                  <a:pt x="15956" y="58988"/>
                  <a:pt x="15902" y="59026"/>
                </a:cubicBezTo>
                <a:cubicBezTo>
                  <a:pt x="15924" y="59065"/>
                  <a:pt x="15929" y="59076"/>
                  <a:pt x="15940" y="59087"/>
                </a:cubicBezTo>
                <a:cubicBezTo>
                  <a:pt x="15984" y="59114"/>
                  <a:pt x="16033" y="59142"/>
                  <a:pt x="16077" y="59169"/>
                </a:cubicBezTo>
                <a:cubicBezTo>
                  <a:pt x="17107" y="59711"/>
                  <a:pt x="18169" y="60177"/>
                  <a:pt x="19270" y="60560"/>
                </a:cubicBezTo>
                <a:cubicBezTo>
                  <a:pt x="20574" y="61020"/>
                  <a:pt x="21905" y="61360"/>
                  <a:pt x="23269" y="61585"/>
                </a:cubicBezTo>
                <a:cubicBezTo>
                  <a:pt x="23707" y="61656"/>
                  <a:pt x="24151" y="61710"/>
                  <a:pt x="24589" y="61765"/>
                </a:cubicBezTo>
                <a:cubicBezTo>
                  <a:pt x="24901" y="61804"/>
                  <a:pt x="25213" y="61826"/>
                  <a:pt x="25525" y="61853"/>
                </a:cubicBezTo>
                <a:cubicBezTo>
                  <a:pt x="25893" y="61880"/>
                  <a:pt x="26265" y="61913"/>
                  <a:pt x="26632" y="61919"/>
                </a:cubicBezTo>
                <a:cubicBezTo>
                  <a:pt x="27030" y="61924"/>
                  <a:pt x="27427" y="61931"/>
                  <a:pt x="27825" y="61931"/>
                </a:cubicBezTo>
                <a:cubicBezTo>
                  <a:pt x="28287" y="61931"/>
                  <a:pt x="28750" y="61921"/>
                  <a:pt x="29212" y="61886"/>
                </a:cubicBezTo>
                <a:cubicBezTo>
                  <a:pt x="29508" y="61864"/>
                  <a:pt x="29809" y="61859"/>
                  <a:pt x="30110" y="61831"/>
                </a:cubicBezTo>
                <a:cubicBezTo>
                  <a:pt x="30560" y="61793"/>
                  <a:pt x="31003" y="61738"/>
                  <a:pt x="31452" y="61683"/>
                </a:cubicBezTo>
                <a:cubicBezTo>
                  <a:pt x="32131" y="61607"/>
                  <a:pt x="32805" y="61491"/>
                  <a:pt x="33474" y="61366"/>
                </a:cubicBezTo>
                <a:cubicBezTo>
                  <a:pt x="34432" y="61185"/>
                  <a:pt x="35385" y="60960"/>
                  <a:pt x="36327" y="60697"/>
                </a:cubicBezTo>
                <a:cubicBezTo>
                  <a:pt x="38179" y="60177"/>
                  <a:pt x="39981" y="59530"/>
                  <a:pt x="41723" y="58720"/>
                </a:cubicBezTo>
                <a:cubicBezTo>
                  <a:pt x="41815" y="58676"/>
                  <a:pt x="41868" y="58651"/>
                  <a:pt x="41910" y="58651"/>
                </a:cubicBezTo>
                <a:cubicBezTo>
                  <a:pt x="41968" y="58651"/>
                  <a:pt x="42004" y="58699"/>
                  <a:pt x="42090" y="58813"/>
                </a:cubicBezTo>
                <a:cubicBezTo>
                  <a:pt x="42484" y="59339"/>
                  <a:pt x="42873" y="59865"/>
                  <a:pt x="43268" y="60391"/>
                </a:cubicBezTo>
                <a:cubicBezTo>
                  <a:pt x="43750" y="61015"/>
                  <a:pt x="44237" y="61645"/>
                  <a:pt x="44725" y="62264"/>
                </a:cubicBezTo>
                <a:cubicBezTo>
                  <a:pt x="45486" y="63228"/>
                  <a:pt x="46269" y="64181"/>
                  <a:pt x="47069" y="65112"/>
                </a:cubicBezTo>
                <a:cubicBezTo>
                  <a:pt x="47556" y="65682"/>
                  <a:pt x="48044" y="66252"/>
                  <a:pt x="48542" y="66815"/>
                </a:cubicBezTo>
                <a:cubicBezTo>
                  <a:pt x="49057" y="67391"/>
                  <a:pt x="49572" y="67966"/>
                  <a:pt x="50098" y="68530"/>
                </a:cubicBezTo>
                <a:cubicBezTo>
                  <a:pt x="50668" y="69138"/>
                  <a:pt x="51243" y="69741"/>
                  <a:pt x="51824" y="70338"/>
                </a:cubicBezTo>
                <a:cubicBezTo>
                  <a:pt x="52338" y="70858"/>
                  <a:pt x="52864" y="71368"/>
                  <a:pt x="53379" y="71882"/>
                </a:cubicBezTo>
                <a:cubicBezTo>
                  <a:pt x="53406" y="71904"/>
                  <a:pt x="53456" y="71921"/>
                  <a:pt x="53428" y="71981"/>
                </a:cubicBezTo>
                <a:cubicBezTo>
                  <a:pt x="53352" y="71959"/>
                  <a:pt x="53275" y="71937"/>
                  <a:pt x="53193" y="71910"/>
                </a:cubicBezTo>
                <a:cubicBezTo>
                  <a:pt x="52234" y="71598"/>
                  <a:pt x="51265" y="71318"/>
                  <a:pt x="50279" y="71088"/>
                </a:cubicBezTo>
                <a:cubicBezTo>
                  <a:pt x="49315" y="70858"/>
                  <a:pt x="48340" y="70672"/>
                  <a:pt x="47359" y="70535"/>
                </a:cubicBezTo>
                <a:cubicBezTo>
                  <a:pt x="46839" y="70464"/>
                  <a:pt x="46318" y="70414"/>
                  <a:pt x="45792" y="70360"/>
                </a:cubicBezTo>
                <a:cubicBezTo>
                  <a:pt x="45612" y="70338"/>
                  <a:pt x="45431" y="70321"/>
                  <a:pt x="45245" y="70310"/>
                </a:cubicBezTo>
                <a:cubicBezTo>
                  <a:pt x="44900" y="70288"/>
                  <a:pt x="44549" y="70250"/>
                  <a:pt x="44204" y="70244"/>
                </a:cubicBezTo>
                <a:cubicBezTo>
                  <a:pt x="43928" y="70243"/>
                  <a:pt x="43653" y="70242"/>
                  <a:pt x="43377" y="70242"/>
                </a:cubicBezTo>
                <a:cubicBezTo>
                  <a:pt x="42826" y="70242"/>
                  <a:pt x="42274" y="70244"/>
                  <a:pt x="41723" y="70244"/>
                </a:cubicBezTo>
                <a:cubicBezTo>
                  <a:pt x="41646" y="70244"/>
                  <a:pt x="41575" y="70244"/>
                  <a:pt x="41498" y="70250"/>
                </a:cubicBezTo>
                <a:cubicBezTo>
                  <a:pt x="41038" y="70288"/>
                  <a:pt x="40573" y="70321"/>
                  <a:pt x="40112" y="70360"/>
                </a:cubicBezTo>
                <a:cubicBezTo>
                  <a:pt x="39800" y="70387"/>
                  <a:pt x="39488" y="70420"/>
                  <a:pt x="39176" y="70458"/>
                </a:cubicBezTo>
                <a:cubicBezTo>
                  <a:pt x="38770" y="70513"/>
                  <a:pt x="38365" y="70579"/>
                  <a:pt x="37960" y="70645"/>
                </a:cubicBezTo>
                <a:cubicBezTo>
                  <a:pt x="36656" y="70858"/>
                  <a:pt x="35380" y="71176"/>
                  <a:pt x="34120" y="71576"/>
                </a:cubicBezTo>
                <a:cubicBezTo>
                  <a:pt x="33161" y="71877"/>
                  <a:pt x="32225" y="72238"/>
                  <a:pt x="31310" y="72649"/>
                </a:cubicBezTo>
                <a:cubicBezTo>
                  <a:pt x="30839" y="72868"/>
                  <a:pt x="30373" y="73098"/>
                  <a:pt x="29918" y="73345"/>
                </a:cubicBezTo>
                <a:cubicBezTo>
                  <a:pt x="29743" y="73443"/>
                  <a:pt x="29574" y="73542"/>
                  <a:pt x="29404" y="73646"/>
                </a:cubicBezTo>
                <a:cubicBezTo>
                  <a:pt x="29355" y="73673"/>
                  <a:pt x="29294" y="73695"/>
                  <a:pt x="29272" y="73767"/>
                </a:cubicBezTo>
                <a:cubicBezTo>
                  <a:pt x="29300" y="73832"/>
                  <a:pt x="29360" y="73849"/>
                  <a:pt x="29415" y="73876"/>
                </a:cubicBezTo>
                <a:cubicBezTo>
                  <a:pt x="29891" y="74128"/>
                  <a:pt x="30373" y="74364"/>
                  <a:pt x="30866" y="74583"/>
                </a:cubicBezTo>
                <a:cubicBezTo>
                  <a:pt x="32099" y="75136"/>
                  <a:pt x="33369" y="75569"/>
                  <a:pt x="34679" y="75897"/>
                </a:cubicBezTo>
                <a:cubicBezTo>
                  <a:pt x="35435" y="76089"/>
                  <a:pt x="36196" y="76243"/>
                  <a:pt x="36963" y="76357"/>
                </a:cubicBezTo>
                <a:cubicBezTo>
                  <a:pt x="37615" y="76456"/>
                  <a:pt x="38266" y="76533"/>
                  <a:pt x="38918" y="76582"/>
                </a:cubicBezTo>
                <a:cubicBezTo>
                  <a:pt x="39324" y="76615"/>
                  <a:pt x="39734" y="76620"/>
                  <a:pt x="40145" y="76642"/>
                </a:cubicBezTo>
                <a:cubicBezTo>
                  <a:pt x="40233" y="76642"/>
                  <a:pt x="40321" y="76648"/>
                  <a:pt x="40408" y="76648"/>
                </a:cubicBezTo>
                <a:cubicBezTo>
                  <a:pt x="40685" y="76652"/>
                  <a:pt x="40962" y="76665"/>
                  <a:pt x="41236" y="76665"/>
                </a:cubicBezTo>
                <a:cubicBezTo>
                  <a:pt x="41281" y="76665"/>
                  <a:pt x="41327" y="76665"/>
                  <a:pt x="41372" y="76664"/>
                </a:cubicBezTo>
                <a:cubicBezTo>
                  <a:pt x="41849" y="76648"/>
                  <a:pt x="42325" y="76620"/>
                  <a:pt x="42802" y="76598"/>
                </a:cubicBezTo>
                <a:cubicBezTo>
                  <a:pt x="43070" y="76582"/>
                  <a:pt x="43339" y="76571"/>
                  <a:pt x="43601" y="76544"/>
                </a:cubicBezTo>
                <a:cubicBezTo>
                  <a:pt x="44138" y="76489"/>
                  <a:pt x="44675" y="76423"/>
                  <a:pt x="45207" y="76352"/>
                </a:cubicBezTo>
                <a:cubicBezTo>
                  <a:pt x="46236" y="76215"/>
                  <a:pt x="47255" y="76018"/>
                  <a:pt x="48263" y="75783"/>
                </a:cubicBezTo>
                <a:cubicBezTo>
                  <a:pt x="50377" y="75284"/>
                  <a:pt x="52431" y="74605"/>
                  <a:pt x="54420" y="73739"/>
                </a:cubicBezTo>
                <a:cubicBezTo>
                  <a:pt x="54589" y="73668"/>
                  <a:pt x="54760" y="73591"/>
                  <a:pt x="54924" y="73515"/>
                </a:cubicBezTo>
                <a:cubicBezTo>
                  <a:pt x="54957" y="73500"/>
                  <a:pt x="54988" y="73493"/>
                  <a:pt x="55018" y="73493"/>
                </a:cubicBezTo>
                <a:cubicBezTo>
                  <a:pt x="55065" y="73493"/>
                  <a:pt x="55108" y="73512"/>
                  <a:pt x="55148" y="73553"/>
                </a:cubicBezTo>
                <a:cubicBezTo>
                  <a:pt x="55269" y="73662"/>
                  <a:pt x="55389" y="73772"/>
                  <a:pt x="55515" y="73882"/>
                </a:cubicBezTo>
                <a:cubicBezTo>
                  <a:pt x="55943" y="74265"/>
                  <a:pt x="56364" y="74648"/>
                  <a:pt x="56797" y="75027"/>
                </a:cubicBezTo>
                <a:cubicBezTo>
                  <a:pt x="57630" y="75744"/>
                  <a:pt x="58473" y="76451"/>
                  <a:pt x="59333" y="77135"/>
                </a:cubicBezTo>
                <a:cubicBezTo>
                  <a:pt x="60900" y="78379"/>
                  <a:pt x="62516" y="79562"/>
                  <a:pt x="64186" y="80668"/>
                </a:cubicBezTo>
                <a:cubicBezTo>
                  <a:pt x="64805" y="81079"/>
                  <a:pt x="65435" y="81473"/>
                  <a:pt x="66070" y="81868"/>
                </a:cubicBezTo>
                <a:cubicBezTo>
                  <a:pt x="66542" y="82158"/>
                  <a:pt x="67018" y="82432"/>
                  <a:pt x="67495" y="82711"/>
                </a:cubicBezTo>
                <a:cubicBezTo>
                  <a:pt x="67555" y="82744"/>
                  <a:pt x="67615" y="82772"/>
                  <a:pt x="67681" y="82810"/>
                </a:cubicBezTo>
                <a:cubicBezTo>
                  <a:pt x="67714" y="82766"/>
                  <a:pt x="67747" y="82744"/>
                  <a:pt x="67763" y="82706"/>
                </a:cubicBezTo>
                <a:cubicBezTo>
                  <a:pt x="67949" y="82388"/>
                  <a:pt x="68130" y="82071"/>
                  <a:pt x="68316" y="81747"/>
                </a:cubicBezTo>
                <a:cubicBezTo>
                  <a:pt x="68333" y="81714"/>
                  <a:pt x="68333" y="81671"/>
                  <a:pt x="68349" y="81627"/>
                </a:cubicBezTo>
                <a:cubicBezTo>
                  <a:pt x="68278" y="81583"/>
                  <a:pt x="68212" y="81545"/>
                  <a:pt x="68152" y="81506"/>
                </a:cubicBezTo>
                <a:cubicBezTo>
                  <a:pt x="67719" y="81249"/>
                  <a:pt x="67292" y="80997"/>
                  <a:pt x="66865" y="80739"/>
                </a:cubicBezTo>
                <a:cubicBezTo>
                  <a:pt x="65189" y="79726"/>
                  <a:pt x="63567" y="78620"/>
                  <a:pt x="61995" y="77448"/>
                </a:cubicBezTo>
                <a:cubicBezTo>
                  <a:pt x="61119" y="76796"/>
                  <a:pt x="60253" y="76127"/>
                  <a:pt x="59415" y="75432"/>
                </a:cubicBezTo>
                <a:cubicBezTo>
                  <a:pt x="58796" y="74922"/>
                  <a:pt x="58188" y="74407"/>
                  <a:pt x="57580" y="73887"/>
                </a:cubicBezTo>
                <a:cubicBezTo>
                  <a:pt x="57126" y="73493"/>
                  <a:pt x="56682" y="73088"/>
                  <a:pt x="56238" y="72682"/>
                </a:cubicBezTo>
                <a:cubicBezTo>
                  <a:pt x="55669" y="72156"/>
                  <a:pt x="55093" y="71631"/>
                  <a:pt x="54535" y="71088"/>
                </a:cubicBezTo>
                <a:cubicBezTo>
                  <a:pt x="53264" y="69856"/>
                  <a:pt x="52021" y="68596"/>
                  <a:pt x="50827" y="67292"/>
                </a:cubicBezTo>
                <a:cubicBezTo>
                  <a:pt x="50558" y="67002"/>
                  <a:pt x="50290" y="66706"/>
                  <a:pt x="50027" y="66416"/>
                </a:cubicBezTo>
                <a:cubicBezTo>
                  <a:pt x="49988" y="66377"/>
                  <a:pt x="49944" y="66339"/>
                  <a:pt x="49950" y="66268"/>
                </a:cubicBezTo>
                <a:cubicBezTo>
                  <a:pt x="49988" y="66213"/>
                  <a:pt x="50049" y="66180"/>
                  <a:pt x="50104" y="66142"/>
                </a:cubicBezTo>
                <a:cubicBezTo>
                  <a:pt x="50306" y="66000"/>
                  <a:pt x="50520" y="65857"/>
                  <a:pt x="50722" y="65704"/>
                </a:cubicBezTo>
                <a:cubicBezTo>
                  <a:pt x="51489" y="65145"/>
                  <a:pt x="52234" y="64559"/>
                  <a:pt x="52952" y="63940"/>
                </a:cubicBezTo>
                <a:cubicBezTo>
                  <a:pt x="53494" y="63474"/>
                  <a:pt x="54020" y="62998"/>
                  <a:pt x="54529" y="62505"/>
                </a:cubicBezTo>
                <a:cubicBezTo>
                  <a:pt x="55269" y="61787"/>
                  <a:pt x="55986" y="61042"/>
                  <a:pt x="56660" y="60264"/>
                </a:cubicBezTo>
                <a:cubicBezTo>
                  <a:pt x="57104" y="59755"/>
                  <a:pt x="57531" y="59229"/>
                  <a:pt x="57942" y="58698"/>
                </a:cubicBezTo>
                <a:cubicBezTo>
                  <a:pt x="58774" y="57619"/>
                  <a:pt x="59530" y="56490"/>
                  <a:pt x="60204" y="55307"/>
                </a:cubicBezTo>
                <a:cubicBezTo>
                  <a:pt x="60653" y="54524"/>
                  <a:pt x="61059" y="53719"/>
                  <a:pt x="61425" y="52897"/>
                </a:cubicBezTo>
                <a:cubicBezTo>
                  <a:pt x="61875" y="51889"/>
                  <a:pt x="62247" y="50854"/>
                  <a:pt x="62560" y="49802"/>
                </a:cubicBezTo>
                <a:cubicBezTo>
                  <a:pt x="62839" y="48855"/>
                  <a:pt x="63058" y="47896"/>
                  <a:pt x="63211" y="46927"/>
                </a:cubicBezTo>
                <a:cubicBezTo>
                  <a:pt x="63277" y="46472"/>
                  <a:pt x="63332" y="46017"/>
                  <a:pt x="63381" y="45563"/>
                </a:cubicBezTo>
                <a:cubicBezTo>
                  <a:pt x="63419" y="45234"/>
                  <a:pt x="63436" y="44900"/>
                  <a:pt x="63463" y="44566"/>
                </a:cubicBezTo>
                <a:cubicBezTo>
                  <a:pt x="63469" y="44489"/>
                  <a:pt x="63480" y="44418"/>
                  <a:pt x="63485" y="44341"/>
                </a:cubicBezTo>
                <a:cubicBezTo>
                  <a:pt x="63485" y="44281"/>
                  <a:pt x="63491" y="44215"/>
                  <a:pt x="63485" y="44155"/>
                </a:cubicBezTo>
                <a:cubicBezTo>
                  <a:pt x="63485" y="44127"/>
                  <a:pt x="63463" y="44100"/>
                  <a:pt x="63441" y="44062"/>
                </a:cubicBezTo>
                <a:cubicBezTo>
                  <a:pt x="63370" y="44095"/>
                  <a:pt x="63310" y="44122"/>
                  <a:pt x="63250" y="44155"/>
                </a:cubicBezTo>
                <a:cubicBezTo>
                  <a:pt x="62647" y="44478"/>
                  <a:pt x="62072" y="44845"/>
                  <a:pt x="61513" y="45240"/>
                </a:cubicBezTo>
                <a:cubicBezTo>
                  <a:pt x="60560" y="45902"/>
                  <a:pt x="59656" y="46631"/>
                  <a:pt x="58807" y="47425"/>
                </a:cubicBezTo>
                <a:cubicBezTo>
                  <a:pt x="58391" y="47808"/>
                  <a:pt x="57980" y="48197"/>
                  <a:pt x="57591" y="48614"/>
                </a:cubicBezTo>
                <a:cubicBezTo>
                  <a:pt x="57181" y="49052"/>
                  <a:pt x="56775" y="49495"/>
                  <a:pt x="56386" y="49950"/>
                </a:cubicBezTo>
                <a:cubicBezTo>
                  <a:pt x="55685" y="50777"/>
                  <a:pt x="55039" y="51637"/>
                  <a:pt x="54431" y="52530"/>
                </a:cubicBezTo>
                <a:cubicBezTo>
                  <a:pt x="53505" y="53905"/>
                  <a:pt x="52705" y="55345"/>
                  <a:pt x="52015" y="56852"/>
                </a:cubicBezTo>
                <a:cubicBezTo>
                  <a:pt x="51429" y="58128"/>
                  <a:pt x="50925" y="59432"/>
                  <a:pt x="50509" y="60768"/>
                </a:cubicBezTo>
                <a:cubicBezTo>
                  <a:pt x="50104" y="62083"/>
                  <a:pt x="49775" y="63414"/>
                  <a:pt x="49517" y="64767"/>
                </a:cubicBezTo>
                <a:cubicBezTo>
                  <a:pt x="49473" y="64997"/>
                  <a:pt x="49435" y="65233"/>
                  <a:pt x="49391" y="65468"/>
                </a:cubicBezTo>
                <a:cubicBezTo>
                  <a:pt x="49381" y="65523"/>
                  <a:pt x="49381" y="65578"/>
                  <a:pt x="49298" y="65616"/>
                </a:cubicBezTo>
                <a:cubicBezTo>
                  <a:pt x="49282" y="65589"/>
                  <a:pt x="49265" y="65561"/>
                  <a:pt x="49243" y="65534"/>
                </a:cubicBezTo>
                <a:cubicBezTo>
                  <a:pt x="48942" y="65189"/>
                  <a:pt x="48641" y="64844"/>
                  <a:pt x="48345" y="64493"/>
                </a:cubicBezTo>
                <a:cubicBezTo>
                  <a:pt x="47814" y="63863"/>
                  <a:pt x="47277" y="63233"/>
                  <a:pt x="46757" y="62593"/>
                </a:cubicBezTo>
                <a:cubicBezTo>
                  <a:pt x="46154" y="61853"/>
                  <a:pt x="45562" y="61103"/>
                  <a:pt x="44971" y="60347"/>
                </a:cubicBezTo>
                <a:cubicBezTo>
                  <a:pt x="44056" y="59175"/>
                  <a:pt x="43169" y="57980"/>
                  <a:pt x="42304" y="56764"/>
                </a:cubicBezTo>
                <a:cubicBezTo>
                  <a:pt x="41778" y="56025"/>
                  <a:pt x="41257" y="55280"/>
                  <a:pt x="40742" y="54535"/>
                </a:cubicBezTo>
                <a:cubicBezTo>
                  <a:pt x="40424" y="54080"/>
                  <a:pt x="40123" y="53620"/>
                  <a:pt x="39811" y="53160"/>
                </a:cubicBezTo>
                <a:cubicBezTo>
                  <a:pt x="39778" y="53111"/>
                  <a:pt x="39734" y="53062"/>
                  <a:pt x="39751" y="52974"/>
                </a:cubicBezTo>
                <a:cubicBezTo>
                  <a:pt x="39800" y="52935"/>
                  <a:pt x="39861" y="52892"/>
                  <a:pt x="39921" y="52853"/>
                </a:cubicBezTo>
                <a:cubicBezTo>
                  <a:pt x="40216" y="52640"/>
                  <a:pt x="40512" y="52437"/>
                  <a:pt x="40803" y="52223"/>
                </a:cubicBezTo>
                <a:cubicBezTo>
                  <a:pt x="41526" y="51692"/>
                  <a:pt x="42221" y="51133"/>
                  <a:pt x="42900" y="50547"/>
                </a:cubicBezTo>
                <a:cubicBezTo>
                  <a:pt x="43465" y="50065"/>
                  <a:pt x="44018" y="49561"/>
                  <a:pt x="44549" y="49041"/>
                </a:cubicBezTo>
                <a:cubicBezTo>
                  <a:pt x="44927" y="48674"/>
                  <a:pt x="45289" y="48290"/>
                  <a:pt x="45650" y="47918"/>
                </a:cubicBezTo>
                <a:cubicBezTo>
                  <a:pt x="46209" y="47343"/>
                  <a:pt x="46729" y="46735"/>
                  <a:pt x="47239" y="46116"/>
                </a:cubicBezTo>
                <a:cubicBezTo>
                  <a:pt x="47907" y="45305"/>
                  <a:pt x="48531" y="44462"/>
                  <a:pt x="49112" y="43580"/>
                </a:cubicBezTo>
                <a:cubicBezTo>
                  <a:pt x="49868" y="42435"/>
                  <a:pt x="50547" y="41246"/>
                  <a:pt x="51128" y="39997"/>
                </a:cubicBezTo>
                <a:cubicBezTo>
                  <a:pt x="51495" y="39209"/>
                  <a:pt x="51824" y="38409"/>
                  <a:pt x="52108" y="37587"/>
                </a:cubicBezTo>
                <a:cubicBezTo>
                  <a:pt x="52530" y="36371"/>
                  <a:pt x="52859" y="35133"/>
                  <a:pt x="53072" y="33862"/>
                </a:cubicBezTo>
                <a:cubicBezTo>
                  <a:pt x="53149" y="33435"/>
                  <a:pt x="53204" y="32997"/>
                  <a:pt x="53259" y="32564"/>
                </a:cubicBezTo>
                <a:cubicBezTo>
                  <a:pt x="53297" y="32263"/>
                  <a:pt x="53324" y="31956"/>
                  <a:pt x="53346" y="31649"/>
                </a:cubicBezTo>
                <a:cubicBezTo>
                  <a:pt x="53368" y="31370"/>
                  <a:pt x="53384" y="31091"/>
                  <a:pt x="53401" y="30812"/>
                </a:cubicBezTo>
                <a:cubicBezTo>
                  <a:pt x="53406" y="30779"/>
                  <a:pt x="53379" y="30746"/>
                  <a:pt x="53363" y="30707"/>
                </a:cubicBezTo>
                <a:cubicBezTo>
                  <a:pt x="53330" y="30718"/>
                  <a:pt x="53308" y="30718"/>
                  <a:pt x="53292" y="30729"/>
                </a:cubicBezTo>
                <a:cubicBezTo>
                  <a:pt x="53248" y="30751"/>
                  <a:pt x="53204" y="30773"/>
                  <a:pt x="53165" y="30795"/>
                </a:cubicBezTo>
                <a:cubicBezTo>
                  <a:pt x="52536" y="31135"/>
                  <a:pt x="51944" y="31518"/>
                  <a:pt x="51358" y="31929"/>
                </a:cubicBezTo>
                <a:cubicBezTo>
                  <a:pt x="50180" y="32751"/>
                  <a:pt x="49096" y="33682"/>
                  <a:pt x="48066" y="34684"/>
                </a:cubicBezTo>
                <a:cubicBezTo>
                  <a:pt x="47633" y="35106"/>
                  <a:pt x="47222" y="35544"/>
                  <a:pt x="46822" y="35993"/>
                </a:cubicBezTo>
                <a:cubicBezTo>
                  <a:pt x="46324" y="36546"/>
                  <a:pt x="45853" y="37122"/>
                  <a:pt x="45398" y="37708"/>
                </a:cubicBezTo>
                <a:cubicBezTo>
                  <a:pt x="44719" y="38595"/>
                  <a:pt x="44094" y="39515"/>
                  <a:pt x="43520" y="40468"/>
                </a:cubicBezTo>
                <a:cubicBezTo>
                  <a:pt x="42988" y="41350"/>
                  <a:pt x="42501" y="42260"/>
                  <a:pt x="42062" y="43196"/>
                </a:cubicBezTo>
                <a:cubicBezTo>
                  <a:pt x="41854" y="43656"/>
                  <a:pt x="41646" y="44116"/>
                  <a:pt x="41449" y="44582"/>
                </a:cubicBezTo>
                <a:cubicBezTo>
                  <a:pt x="41022" y="45595"/>
                  <a:pt x="40660" y="46636"/>
                  <a:pt x="40343" y="47688"/>
                </a:cubicBezTo>
                <a:cubicBezTo>
                  <a:pt x="39937" y="49019"/>
                  <a:pt x="39614" y="50378"/>
                  <a:pt x="39368" y="51747"/>
                </a:cubicBezTo>
                <a:cubicBezTo>
                  <a:pt x="39340" y="51889"/>
                  <a:pt x="39318" y="52032"/>
                  <a:pt x="39291" y="52174"/>
                </a:cubicBezTo>
                <a:cubicBezTo>
                  <a:pt x="39285" y="52201"/>
                  <a:pt x="39280" y="52240"/>
                  <a:pt x="39219" y="52245"/>
                </a:cubicBezTo>
                <a:cubicBezTo>
                  <a:pt x="39187" y="52201"/>
                  <a:pt x="39143" y="52147"/>
                  <a:pt x="39105" y="52092"/>
                </a:cubicBezTo>
                <a:cubicBezTo>
                  <a:pt x="38875" y="51730"/>
                  <a:pt x="38639" y="51369"/>
                  <a:pt x="38409" y="51002"/>
                </a:cubicBezTo>
                <a:cubicBezTo>
                  <a:pt x="37894" y="50191"/>
                  <a:pt x="37379" y="49375"/>
                  <a:pt x="36881" y="48553"/>
                </a:cubicBezTo>
                <a:cubicBezTo>
                  <a:pt x="35906" y="46965"/>
                  <a:pt x="34969" y="45354"/>
                  <a:pt x="34065" y="43722"/>
                </a:cubicBezTo>
                <a:cubicBezTo>
                  <a:pt x="33567" y="42813"/>
                  <a:pt x="33074" y="41898"/>
                  <a:pt x="32581" y="40983"/>
                </a:cubicBezTo>
                <a:cubicBezTo>
                  <a:pt x="32400" y="40655"/>
                  <a:pt x="32225" y="40321"/>
                  <a:pt x="32049" y="39986"/>
                </a:cubicBezTo>
                <a:cubicBezTo>
                  <a:pt x="31765" y="39439"/>
                  <a:pt x="31480" y="38886"/>
                  <a:pt x="31200" y="38332"/>
                </a:cubicBezTo>
                <a:cubicBezTo>
                  <a:pt x="31173" y="38283"/>
                  <a:pt x="31162" y="38234"/>
                  <a:pt x="31145" y="38179"/>
                </a:cubicBezTo>
                <a:cubicBezTo>
                  <a:pt x="31206" y="38130"/>
                  <a:pt x="31261" y="38086"/>
                  <a:pt x="31315" y="38047"/>
                </a:cubicBezTo>
                <a:cubicBezTo>
                  <a:pt x="32142" y="37478"/>
                  <a:pt x="32937" y="36864"/>
                  <a:pt x="33709" y="36223"/>
                </a:cubicBezTo>
                <a:cubicBezTo>
                  <a:pt x="34531" y="35539"/>
                  <a:pt x="35314" y="34826"/>
                  <a:pt x="36075" y="34076"/>
                </a:cubicBezTo>
                <a:cubicBezTo>
                  <a:pt x="36645" y="33518"/>
                  <a:pt x="37187" y="32931"/>
                  <a:pt x="37719" y="32329"/>
                </a:cubicBezTo>
                <a:cubicBezTo>
                  <a:pt x="38409" y="31546"/>
                  <a:pt x="39061" y="30735"/>
                  <a:pt x="39674" y="29886"/>
                </a:cubicBezTo>
                <a:cubicBezTo>
                  <a:pt x="40819" y="28297"/>
                  <a:pt x="41811" y="26621"/>
                  <a:pt x="42610" y="24824"/>
                </a:cubicBezTo>
                <a:cubicBezTo>
                  <a:pt x="43185" y="23532"/>
                  <a:pt x="43651" y="22201"/>
                  <a:pt x="43996" y="20826"/>
                </a:cubicBezTo>
                <a:cubicBezTo>
                  <a:pt x="44264" y="19736"/>
                  <a:pt x="44462" y="18635"/>
                  <a:pt x="44571" y="17517"/>
                </a:cubicBezTo>
                <a:cubicBezTo>
                  <a:pt x="44593" y="17326"/>
                  <a:pt x="44609" y="17140"/>
                  <a:pt x="44626" y="16948"/>
                </a:cubicBezTo>
                <a:cubicBezTo>
                  <a:pt x="44642" y="16674"/>
                  <a:pt x="44664" y="16400"/>
                  <a:pt x="44681" y="16132"/>
                </a:cubicBezTo>
                <a:cubicBezTo>
                  <a:pt x="44681" y="16082"/>
                  <a:pt x="44686" y="16033"/>
                  <a:pt x="44626" y="16000"/>
                </a:cubicBezTo>
                <a:cubicBezTo>
                  <a:pt x="44621" y="16000"/>
                  <a:pt x="44617" y="16000"/>
                  <a:pt x="44612" y="16000"/>
                </a:cubicBezTo>
                <a:cubicBezTo>
                  <a:pt x="44558" y="16000"/>
                  <a:pt x="44512" y="16030"/>
                  <a:pt x="44462" y="16060"/>
                </a:cubicBezTo>
                <a:cubicBezTo>
                  <a:pt x="44314" y="16143"/>
                  <a:pt x="44166" y="16225"/>
                  <a:pt x="44018" y="16312"/>
                </a:cubicBezTo>
                <a:cubicBezTo>
                  <a:pt x="43207" y="16783"/>
                  <a:pt x="42440" y="17320"/>
                  <a:pt x="41701" y="17896"/>
                </a:cubicBezTo>
                <a:cubicBezTo>
                  <a:pt x="40917" y="18503"/>
                  <a:pt x="40173" y="19155"/>
                  <a:pt x="39460" y="19846"/>
                </a:cubicBezTo>
                <a:cubicBezTo>
                  <a:pt x="38765" y="20519"/>
                  <a:pt x="38108" y="21231"/>
                  <a:pt x="37483" y="21976"/>
                </a:cubicBezTo>
                <a:cubicBezTo>
                  <a:pt x="36776" y="22820"/>
                  <a:pt x="36119" y="23696"/>
                  <a:pt x="35511" y="24616"/>
                </a:cubicBezTo>
                <a:cubicBezTo>
                  <a:pt x="34728" y="25799"/>
                  <a:pt x="34027" y="27037"/>
                  <a:pt x="33413" y="28319"/>
                </a:cubicBezTo>
                <a:cubicBezTo>
                  <a:pt x="32915" y="29360"/>
                  <a:pt x="32471" y="30428"/>
                  <a:pt x="32088" y="31518"/>
                </a:cubicBezTo>
                <a:cubicBezTo>
                  <a:pt x="31496" y="33200"/>
                  <a:pt x="31036" y="34920"/>
                  <a:pt x="30707" y="36678"/>
                </a:cubicBezTo>
                <a:cubicBezTo>
                  <a:pt x="30691" y="36782"/>
                  <a:pt x="30669" y="36892"/>
                  <a:pt x="30647" y="36996"/>
                </a:cubicBezTo>
                <a:cubicBezTo>
                  <a:pt x="30636" y="37028"/>
                  <a:pt x="30642" y="37067"/>
                  <a:pt x="30587" y="37078"/>
                </a:cubicBezTo>
                <a:cubicBezTo>
                  <a:pt x="30532" y="37023"/>
                  <a:pt x="30510" y="36952"/>
                  <a:pt x="30477" y="36886"/>
                </a:cubicBezTo>
                <a:cubicBezTo>
                  <a:pt x="30181" y="36278"/>
                  <a:pt x="29886" y="35676"/>
                  <a:pt x="29596" y="35062"/>
                </a:cubicBezTo>
                <a:cubicBezTo>
                  <a:pt x="29075" y="33950"/>
                  <a:pt x="28549" y="32838"/>
                  <a:pt x="28051" y="31715"/>
                </a:cubicBezTo>
                <a:cubicBezTo>
                  <a:pt x="27547" y="30587"/>
                  <a:pt x="27054" y="29453"/>
                  <a:pt x="26577" y="28314"/>
                </a:cubicBezTo>
                <a:cubicBezTo>
                  <a:pt x="26172" y="27344"/>
                  <a:pt x="25788" y="26364"/>
                  <a:pt x="25400" y="25383"/>
                </a:cubicBezTo>
                <a:cubicBezTo>
                  <a:pt x="25274" y="25065"/>
                  <a:pt x="25263" y="25153"/>
                  <a:pt x="25405" y="24781"/>
                </a:cubicBezTo>
                <a:cubicBezTo>
                  <a:pt x="25882" y="23516"/>
                  <a:pt x="26287" y="22228"/>
                  <a:pt x="26621" y="20913"/>
                </a:cubicBezTo>
                <a:cubicBezTo>
                  <a:pt x="26835" y="20076"/>
                  <a:pt x="27021" y="19226"/>
                  <a:pt x="27169" y="18372"/>
                </a:cubicBezTo>
                <a:cubicBezTo>
                  <a:pt x="27350" y="17392"/>
                  <a:pt x="27486" y="16406"/>
                  <a:pt x="27569" y="15409"/>
                </a:cubicBezTo>
                <a:cubicBezTo>
                  <a:pt x="27580" y="15212"/>
                  <a:pt x="27602" y="15014"/>
                  <a:pt x="27613" y="14817"/>
                </a:cubicBezTo>
                <a:cubicBezTo>
                  <a:pt x="27635" y="14434"/>
                  <a:pt x="27673" y="14056"/>
                  <a:pt x="27678" y="13672"/>
                </a:cubicBezTo>
                <a:cubicBezTo>
                  <a:pt x="27689" y="12856"/>
                  <a:pt x="27711" y="12035"/>
                  <a:pt x="27651" y="11218"/>
                </a:cubicBezTo>
                <a:cubicBezTo>
                  <a:pt x="27613" y="10758"/>
                  <a:pt x="27596" y="10304"/>
                  <a:pt x="27547" y="9849"/>
                </a:cubicBezTo>
                <a:cubicBezTo>
                  <a:pt x="27486" y="9285"/>
                  <a:pt x="27410" y="8726"/>
                  <a:pt x="27317" y="8167"/>
                </a:cubicBezTo>
                <a:cubicBezTo>
                  <a:pt x="27136" y="7017"/>
                  <a:pt x="26857" y="5889"/>
                  <a:pt x="26506" y="4782"/>
                </a:cubicBezTo>
                <a:cubicBezTo>
                  <a:pt x="26073" y="3424"/>
                  <a:pt x="25520" y="2120"/>
                  <a:pt x="24852" y="860"/>
                </a:cubicBezTo>
                <a:cubicBezTo>
                  <a:pt x="24715" y="608"/>
                  <a:pt x="24572" y="362"/>
                  <a:pt x="24430" y="110"/>
                </a:cubicBezTo>
                <a:cubicBezTo>
                  <a:pt x="24408" y="66"/>
                  <a:pt x="24386" y="11"/>
                  <a:pt x="24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049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Quote 1">
    <p:bg>
      <p:bgPr>
        <a:solidFill>
          <a:schemeClr val="accent2"/>
        </a:solidFill>
        <a:effectLst/>
      </p:bgPr>
    </p:bg>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739350" y="3622325"/>
            <a:ext cx="7665300" cy="592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7" name="Google Shape;197;p27"/>
          <p:cNvSpPr txBox="1">
            <a:spLocks noGrp="1"/>
          </p:cNvSpPr>
          <p:nvPr>
            <p:ph type="title" idx="2"/>
          </p:nvPr>
        </p:nvSpPr>
        <p:spPr>
          <a:xfrm>
            <a:off x="5350050" y="4419025"/>
            <a:ext cx="2633400" cy="189300"/>
          </a:xfrm>
          <a:prstGeom prst="rect">
            <a:avLst/>
          </a:prstGeom>
        </p:spPr>
        <p:txBody>
          <a:bodyPr spcFirstLastPara="1" wrap="square" lIns="91425" tIns="91425" rIns="91425" bIns="91425" anchor="ctr" anchorCtr="0">
            <a:noAutofit/>
          </a:bodyPr>
          <a:lstStyle>
            <a:lvl1pPr lvl="0" algn="r">
              <a:lnSpc>
                <a:spcPct val="115000"/>
              </a:lnSpc>
              <a:spcBef>
                <a:spcPts val="0"/>
              </a:spcBef>
              <a:spcAft>
                <a:spcPts val="0"/>
              </a:spcAft>
              <a:buSzPts val="3500"/>
              <a:buNone/>
              <a:defRPr sz="1500">
                <a:solidFill>
                  <a:schemeClr val="accent1"/>
                </a:solidFill>
                <a:latin typeface="Quicksand"/>
                <a:ea typeface="Quicksand"/>
                <a:cs typeface="Quicksand"/>
                <a:sym typeface="Quicksand"/>
              </a:defRPr>
            </a:lvl1pPr>
            <a:lvl2pPr lvl="1">
              <a:spcBef>
                <a:spcPts val="0"/>
              </a:spcBef>
              <a:spcAft>
                <a:spcPts val="0"/>
              </a:spcAft>
              <a:buSzPts val="2800"/>
              <a:buNone/>
              <a:defRPr>
                <a:latin typeface="Quicksand"/>
                <a:ea typeface="Quicksand"/>
                <a:cs typeface="Quicksand"/>
                <a:sym typeface="Quicksand"/>
              </a:defRPr>
            </a:lvl2pPr>
            <a:lvl3pPr lvl="2">
              <a:spcBef>
                <a:spcPts val="0"/>
              </a:spcBef>
              <a:spcAft>
                <a:spcPts val="0"/>
              </a:spcAft>
              <a:buSzPts val="2800"/>
              <a:buNone/>
              <a:defRPr>
                <a:latin typeface="Quicksand"/>
                <a:ea typeface="Quicksand"/>
                <a:cs typeface="Quicksand"/>
                <a:sym typeface="Quicksand"/>
              </a:defRPr>
            </a:lvl3pPr>
            <a:lvl4pPr lvl="3">
              <a:spcBef>
                <a:spcPts val="0"/>
              </a:spcBef>
              <a:spcAft>
                <a:spcPts val="0"/>
              </a:spcAft>
              <a:buSzPts val="2800"/>
              <a:buNone/>
              <a:defRPr>
                <a:latin typeface="Quicksand"/>
                <a:ea typeface="Quicksand"/>
                <a:cs typeface="Quicksand"/>
                <a:sym typeface="Quicksand"/>
              </a:defRPr>
            </a:lvl4pPr>
            <a:lvl5pPr lvl="4">
              <a:spcBef>
                <a:spcPts val="0"/>
              </a:spcBef>
              <a:spcAft>
                <a:spcPts val="0"/>
              </a:spcAft>
              <a:buSzPts val="2800"/>
              <a:buNone/>
              <a:defRPr>
                <a:latin typeface="Quicksand"/>
                <a:ea typeface="Quicksand"/>
                <a:cs typeface="Quicksand"/>
                <a:sym typeface="Quicksand"/>
              </a:defRPr>
            </a:lvl5pPr>
            <a:lvl6pPr lvl="5">
              <a:spcBef>
                <a:spcPts val="0"/>
              </a:spcBef>
              <a:spcAft>
                <a:spcPts val="0"/>
              </a:spcAft>
              <a:buSzPts val="2800"/>
              <a:buNone/>
              <a:defRPr>
                <a:latin typeface="Quicksand"/>
                <a:ea typeface="Quicksand"/>
                <a:cs typeface="Quicksand"/>
                <a:sym typeface="Quicksand"/>
              </a:defRPr>
            </a:lvl6pPr>
            <a:lvl7pPr lvl="6">
              <a:spcBef>
                <a:spcPts val="0"/>
              </a:spcBef>
              <a:spcAft>
                <a:spcPts val="0"/>
              </a:spcAft>
              <a:buSzPts val="2800"/>
              <a:buNone/>
              <a:defRPr>
                <a:latin typeface="Quicksand"/>
                <a:ea typeface="Quicksand"/>
                <a:cs typeface="Quicksand"/>
                <a:sym typeface="Quicksand"/>
              </a:defRPr>
            </a:lvl7pPr>
            <a:lvl8pPr lvl="7">
              <a:spcBef>
                <a:spcPts val="0"/>
              </a:spcBef>
              <a:spcAft>
                <a:spcPts val="0"/>
              </a:spcAft>
              <a:buSzPts val="2800"/>
              <a:buNone/>
              <a:defRPr>
                <a:latin typeface="Quicksand"/>
                <a:ea typeface="Quicksand"/>
                <a:cs typeface="Quicksand"/>
                <a:sym typeface="Quicksand"/>
              </a:defRPr>
            </a:lvl8pPr>
            <a:lvl9pPr lvl="8">
              <a:spcBef>
                <a:spcPts val="0"/>
              </a:spcBef>
              <a:spcAft>
                <a:spcPts val="0"/>
              </a:spcAft>
              <a:buSzPts val="2800"/>
              <a:buNone/>
              <a:defRPr>
                <a:latin typeface="Quicksand"/>
                <a:ea typeface="Quicksand"/>
                <a:cs typeface="Quicksand"/>
                <a:sym typeface="Quicksand"/>
              </a:defRPr>
            </a:lvl9pPr>
          </a:lstStyle>
          <a:p>
            <a:endParaRPr/>
          </a:p>
        </p:txBody>
      </p:sp>
      <p:sp>
        <p:nvSpPr>
          <p:cNvPr id="198" name="Google Shape;198;p27"/>
          <p:cNvSpPr/>
          <p:nvPr/>
        </p:nvSpPr>
        <p:spPr>
          <a:xfrm rot="5400000">
            <a:off x="721055" y="-721067"/>
            <a:ext cx="2366727" cy="3808862"/>
          </a:xfrm>
          <a:custGeom>
            <a:avLst/>
            <a:gdLst/>
            <a:ahLst/>
            <a:cxnLst/>
            <a:rect l="l" t="t" r="r" b="b"/>
            <a:pathLst>
              <a:path w="21653" h="16472" extrusionOk="0">
                <a:moveTo>
                  <a:pt x="0" y="1"/>
                </a:moveTo>
                <a:lnTo>
                  <a:pt x="0" y="16472"/>
                </a:lnTo>
                <a:cubicBezTo>
                  <a:pt x="44" y="16466"/>
                  <a:pt x="82" y="16466"/>
                  <a:pt x="126" y="16466"/>
                </a:cubicBezTo>
                <a:lnTo>
                  <a:pt x="21653" y="16466"/>
                </a:lnTo>
                <a:cubicBezTo>
                  <a:pt x="21450" y="16434"/>
                  <a:pt x="21247" y="16401"/>
                  <a:pt x="21045" y="16373"/>
                </a:cubicBezTo>
                <a:cubicBezTo>
                  <a:pt x="20223" y="16253"/>
                  <a:pt x="19418" y="16077"/>
                  <a:pt x="18629" y="15825"/>
                </a:cubicBezTo>
                <a:cubicBezTo>
                  <a:pt x="17824" y="15568"/>
                  <a:pt x="17052" y="15234"/>
                  <a:pt x="16361" y="14741"/>
                </a:cubicBezTo>
                <a:cubicBezTo>
                  <a:pt x="14883" y="13695"/>
                  <a:pt x="14297" y="12249"/>
                  <a:pt x="14466" y="10468"/>
                </a:cubicBezTo>
                <a:cubicBezTo>
                  <a:pt x="14516" y="9970"/>
                  <a:pt x="14499" y="9471"/>
                  <a:pt x="14379" y="8978"/>
                </a:cubicBezTo>
                <a:cubicBezTo>
                  <a:pt x="14165" y="8130"/>
                  <a:pt x="13705" y="7439"/>
                  <a:pt x="13070" y="6859"/>
                </a:cubicBezTo>
                <a:cubicBezTo>
                  <a:pt x="12445" y="6278"/>
                  <a:pt x="11716" y="5862"/>
                  <a:pt x="10939" y="5539"/>
                </a:cubicBezTo>
                <a:cubicBezTo>
                  <a:pt x="9476" y="4931"/>
                  <a:pt x="7948" y="4657"/>
                  <a:pt x="6370" y="4640"/>
                </a:cubicBezTo>
                <a:cubicBezTo>
                  <a:pt x="6053" y="4635"/>
                  <a:pt x="5730" y="4613"/>
                  <a:pt x="5412" y="4564"/>
                </a:cubicBezTo>
                <a:cubicBezTo>
                  <a:pt x="4344" y="4410"/>
                  <a:pt x="3363" y="4016"/>
                  <a:pt x="2481" y="3391"/>
                </a:cubicBezTo>
                <a:cubicBezTo>
                  <a:pt x="1462" y="2674"/>
                  <a:pt x="679" y="1754"/>
                  <a:pt x="208" y="592"/>
                </a:cubicBezTo>
                <a:cubicBezTo>
                  <a:pt x="126" y="401"/>
                  <a:pt x="66" y="19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flipH="1">
            <a:off x="4764701" y="0"/>
            <a:ext cx="4379299" cy="1895099"/>
          </a:xfrm>
          <a:custGeom>
            <a:avLst/>
            <a:gdLst/>
            <a:ahLst/>
            <a:cxnLst/>
            <a:rect l="l" t="t" r="r" b="b"/>
            <a:pathLst>
              <a:path w="32877" h="23981" extrusionOk="0">
                <a:moveTo>
                  <a:pt x="0" y="0"/>
                </a:moveTo>
                <a:lnTo>
                  <a:pt x="0" y="23981"/>
                </a:lnTo>
                <a:cubicBezTo>
                  <a:pt x="17" y="23926"/>
                  <a:pt x="39" y="23871"/>
                  <a:pt x="50" y="23811"/>
                </a:cubicBezTo>
                <a:cubicBezTo>
                  <a:pt x="247" y="22562"/>
                  <a:pt x="559" y="21346"/>
                  <a:pt x="1085" y="20190"/>
                </a:cubicBezTo>
                <a:cubicBezTo>
                  <a:pt x="1775" y="18689"/>
                  <a:pt x="2739" y="17419"/>
                  <a:pt x="4202" y="16592"/>
                </a:cubicBezTo>
                <a:cubicBezTo>
                  <a:pt x="5346" y="15941"/>
                  <a:pt x="6555" y="15676"/>
                  <a:pt x="7798" y="15676"/>
                </a:cubicBezTo>
                <a:cubicBezTo>
                  <a:pt x="8333" y="15676"/>
                  <a:pt x="8875" y="15725"/>
                  <a:pt x="9421" y="15814"/>
                </a:cubicBezTo>
                <a:cubicBezTo>
                  <a:pt x="10336" y="15962"/>
                  <a:pt x="11235" y="16225"/>
                  <a:pt x="12144" y="16433"/>
                </a:cubicBezTo>
                <a:cubicBezTo>
                  <a:pt x="13053" y="16642"/>
                  <a:pt x="13968" y="16774"/>
                  <a:pt x="14886" y="16774"/>
                </a:cubicBezTo>
                <a:cubicBezTo>
                  <a:pt x="15554" y="16774"/>
                  <a:pt x="16223" y="16704"/>
                  <a:pt x="16893" y="16542"/>
                </a:cubicBezTo>
                <a:cubicBezTo>
                  <a:pt x="18805" y="16077"/>
                  <a:pt x="20267" y="15025"/>
                  <a:pt x="21078" y="13196"/>
                </a:cubicBezTo>
                <a:cubicBezTo>
                  <a:pt x="21752" y="11695"/>
                  <a:pt x="21735" y="10155"/>
                  <a:pt x="21264" y="8600"/>
                </a:cubicBezTo>
                <a:cubicBezTo>
                  <a:pt x="21056" y="7904"/>
                  <a:pt x="20722" y="7269"/>
                  <a:pt x="20360" y="6645"/>
                </a:cubicBezTo>
                <a:cubicBezTo>
                  <a:pt x="19692" y="5483"/>
                  <a:pt x="19851" y="4432"/>
                  <a:pt x="20820" y="3506"/>
                </a:cubicBezTo>
                <a:cubicBezTo>
                  <a:pt x="21001" y="3330"/>
                  <a:pt x="21204" y="3172"/>
                  <a:pt x="21412" y="3024"/>
                </a:cubicBezTo>
                <a:cubicBezTo>
                  <a:pt x="22075" y="2558"/>
                  <a:pt x="22803" y="2219"/>
                  <a:pt x="23554" y="1939"/>
                </a:cubicBezTo>
                <a:cubicBezTo>
                  <a:pt x="26117" y="981"/>
                  <a:pt x="28796" y="537"/>
                  <a:pt x="31496" y="181"/>
                </a:cubicBezTo>
                <a:lnTo>
                  <a:pt x="328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659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318650" y="1851150"/>
            <a:ext cx="6506700" cy="14412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Clr>
                <a:schemeClr val="lt1"/>
              </a:buClr>
              <a:buSzPts val="3500"/>
              <a:buFont typeface="Patrick Hand"/>
              <a:buNone/>
              <a:defRPr sz="9600">
                <a:solidFill>
                  <a:schemeClr val="lt1"/>
                </a:solidFill>
              </a:defRPr>
            </a:lvl1pPr>
            <a:lvl2pPr lvl="1" rtl="0">
              <a:spcBef>
                <a:spcPts val="0"/>
              </a:spcBef>
              <a:spcAft>
                <a:spcPts val="0"/>
              </a:spcAft>
              <a:buSzPts val="2800"/>
              <a:buNone/>
              <a:defRPr>
                <a:latin typeface="Quicksand"/>
                <a:ea typeface="Quicksand"/>
                <a:cs typeface="Quicksand"/>
                <a:sym typeface="Quicksand"/>
              </a:defRPr>
            </a:lvl2pPr>
            <a:lvl3pPr lvl="2" rtl="0">
              <a:spcBef>
                <a:spcPts val="0"/>
              </a:spcBef>
              <a:spcAft>
                <a:spcPts val="0"/>
              </a:spcAft>
              <a:buSzPts val="2800"/>
              <a:buNone/>
              <a:defRPr>
                <a:latin typeface="Quicksand"/>
                <a:ea typeface="Quicksand"/>
                <a:cs typeface="Quicksand"/>
                <a:sym typeface="Quicksand"/>
              </a:defRPr>
            </a:lvl3pPr>
            <a:lvl4pPr lvl="3" rtl="0">
              <a:spcBef>
                <a:spcPts val="0"/>
              </a:spcBef>
              <a:spcAft>
                <a:spcPts val="0"/>
              </a:spcAft>
              <a:buSzPts val="2800"/>
              <a:buNone/>
              <a:defRPr>
                <a:latin typeface="Quicksand"/>
                <a:ea typeface="Quicksand"/>
                <a:cs typeface="Quicksand"/>
                <a:sym typeface="Quicksand"/>
              </a:defRPr>
            </a:lvl4pPr>
            <a:lvl5pPr lvl="4" rtl="0">
              <a:spcBef>
                <a:spcPts val="0"/>
              </a:spcBef>
              <a:spcAft>
                <a:spcPts val="0"/>
              </a:spcAft>
              <a:buSzPts val="2800"/>
              <a:buNone/>
              <a:defRPr>
                <a:latin typeface="Quicksand"/>
                <a:ea typeface="Quicksand"/>
                <a:cs typeface="Quicksand"/>
                <a:sym typeface="Quicksand"/>
              </a:defRPr>
            </a:lvl5pPr>
            <a:lvl6pPr lvl="5" rtl="0">
              <a:spcBef>
                <a:spcPts val="0"/>
              </a:spcBef>
              <a:spcAft>
                <a:spcPts val="0"/>
              </a:spcAft>
              <a:buSzPts val="2800"/>
              <a:buNone/>
              <a:defRPr>
                <a:latin typeface="Quicksand"/>
                <a:ea typeface="Quicksand"/>
                <a:cs typeface="Quicksand"/>
                <a:sym typeface="Quicksand"/>
              </a:defRPr>
            </a:lvl6pPr>
            <a:lvl7pPr lvl="6" rtl="0">
              <a:spcBef>
                <a:spcPts val="0"/>
              </a:spcBef>
              <a:spcAft>
                <a:spcPts val="0"/>
              </a:spcAft>
              <a:buSzPts val="2800"/>
              <a:buNone/>
              <a:defRPr>
                <a:latin typeface="Quicksand"/>
                <a:ea typeface="Quicksand"/>
                <a:cs typeface="Quicksand"/>
                <a:sym typeface="Quicksand"/>
              </a:defRPr>
            </a:lvl7pPr>
            <a:lvl8pPr lvl="7" rtl="0">
              <a:spcBef>
                <a:spcPts val="0"/>
              </a:spcBef>
              <a:spcAft>
                <a:spcPts val="0"/>
              </a:spcAft>
              <a:buSzPts val="2800"/>
              <a:buNone/>
              <a:defRPr>
                <a:latin typeface="Quicksand"/>
                <a:ea typeface="Quicksand"/>
                <a:cs typeface="Quicksand"/>
                <a:sym typeface="Quicksand"/>
              </a:defRPr>
            </a:lvl8pPr>
            <a:lvl9pPr lvl="8" rtl="0">
              <a:spcBef>
                <a:spcPts val="0"/>
              </a:spcBef>
              <a:spcAft>
                <a:spcPts val="0"/>
              </a:spcAft>
              <a:buSzPts val="2800"/>
              <a:buNone/>
              <a:defRPr>
                <a:latin typeface="Quicksand"/>
                <a:ea typeface="Quicksand"/>
                <a:cs typeface="Quicksand"/>
                <a:sym typeface="Quicksand"/>
              </a:defRPr>
            </a:lvl9pPr>
          </a:lstStyle>
          <a:p>
            <a:endParaRPr/>
          </a:p>
        </p:txBody>
      </p:sp>
      <p:sp>
        <p:nvSpPr>
          <p:cNvPr id="39" name="Google Shape;39;p8"/>
          <p:cNvSpPr/>
          <p:nvPr/>
        </p:nvSpPr>
        <p:spPr>
          <a:xfrm rot="10800000">
            <a:off x="7261641" y="-35"/>
            <a:ext cx="1883333" cy="1429460"/>
          </a:xfrm>
          <a:custGeom>
            <a:avLst/>
            <a:gdLst/>
            <a:ahLst/>
            <a:cxnLst/>
            <a:rect l="l" t="t" r="r" b="b"/>
            <a:pathLst>
              <a:path w="41067" h="38744" extrusionOk="0">
                <a:moveTo>
                  <a:pt x="1" y="1"/>
                </a:moveTo>
                <a:lnTo>
                  <a:pt x="1" y="38744"/>
                </a:lnTo>
                <a:lnTo>
                  <a:pt x="29667" y="38744"/>
                </a:lnTo>
                <a:cubicBezTo>
                  <a:pt x="29530" y="38678"/>
                  <a:pt x="29426" y="38628"/>
                  <a:pt x="29322" y="38579"/>
                </a:cubicBezTo>
                <a:cubicBezTo>
                  <a:pt x="28511" y="38201"/>
                  <a:pt x="27756" y="37741"/>
                  <a:pt x="27125" y="37095"/>
                </a:cubicBezTo>
                <a:cubicBezTo>
                  <a:pt x="25827" y="35780"/>
                  <a:pt x="25543" y="34219"/>
                  <a:pt x="26058" y="32483"/>
                </a:cubicBezTo>
                <a:cubicBezTo>
                  <a:pt x="26518" y="30955"/>
                  <a:pt x="27410" y="29678"/>
                  <a:pt x="28440" y="28490"/>
                </a:cubicBezTo>
                <a:cubicBezTo>
                  <a:pt x="30100" y="26583"/>
                  <a:pt x="32055" y="25028"/>
                  <a:pt x="34142" y="23626"/>
                </a:cubicBezTo>
                <a:cubicBezTo>
                  <a:pt x="35605" y="22645"/>
                  <a:pt x="37035" y="21615"/>
                  <a:pt x="38283" y="20361"/>
                </a:cubicBezTo>
                <a:cubicBezTo>
                  <a:pt x="39242" y="19402"/>
                  <a:pt x="40102" y="18361"/>
                  <a:pt x="40600" y="17080"/>
                </a:cubicBezTo>
                <a:cubicBezTo>
                  <a:pt x="40797" y="16576"/>
                  <a:pt x="40880" y="16028"/>
                  <a:pt x="41011" y="15502"/>
                </a:cubicBezTo>
                <a:cubicBezTo>
                  <a:pt x="41028" y="15442"/>
                  <a:pt x="41044" y="15387"/>
                  <a:pt x="41066" y="15332"/>
                </a:cubicBezTo>
                <a:lnTo>
                  <a:pt x="41066" y="14768"/>
                </a:lnTo>
                <a:cubicBezTo>
                  <a:pt x="41017" y="14516"/>
                  <a:pt x="40978" y="14264"/>
                  <a:pt x="40924" y="14018"/>
                </a:cubicBezTo>
                <a:cubicBezTo>
                  <a:pt x="40600" y="12648"/>
                  <a:pt x="39773" y="11613"/>
                  <a:pt x="38716" y="10742"/>
                </a:cubicBezTo>
                <a:cubicBezTo>
                  <a:pt x="37303" y="9581"/>
                  <a:pt x="35676" y="8825"/>
                  <a:pt x="33951" y="8266"/>
                </a:cubicBezTo>
                <a:cubicBezTo>
                  <a:pt x="31639" y="7513"/>
                  <a:pt x="29274" y="7138"/>
                  <a:pt x="26856" y="7138"/>
                </a:cubicBezTo>
                <a:cubicBezTo>
                  <a:pt x="26690" y="7138"/>
                  <a:pt x="26525" y="7140"/>
                  <a:pt x="26359" y="7143"/>
                </a:cubicBezTo>
                <a:cubicBezTo>
                  <a:pt x="25307" y="7171"/>
                  <a:pt x="24261" y="7280"/>
                  <a:pt x="23214" y="7346"/>
                </a:cubicBezTo>
                <a:cubicBezTo>
                  <a:pt x="22772" y="7373"/>
                  <a:pt x="22331" y="7385"/>
                  <a:pt x="21890" y="7385"/>
                </a:cubicBezTo>
                <a:cubicBezTo>
                  <a:pt x="20913" y="7385"/>
                  <a:pt x="19938" y="7327"/>
                  <a:pt x="18964" y="7248"/>
                </a:cubicBezTo>
                <a:cubicBezTo>
                  <a:pt x="17189" y="7099"/>
                  <a:pt x="15436" y="6837"/>
                  <a:pt x="13700" y="6464"/>
                </a:cubicBezTo>
                <a:cubicBezTo>
                  <a:pt x="10194" y="5714"/>
                  <a:pt x="6798" y="4656"/>
                  <a:pt x="3643" y="2920"/>
                </a:cubicBezTo>
                <a:cubicBezTo>
                  <a:pt x="2400" y="2241"/>
                  <a:pt x="1233" y="1452"/>
                  <a:pt x="302" y="368"/>
                </a:cubicBezTo>
                <a:cubicBezTo>
                  <a:pt x="209" y="258"/>
                  <a:pt x="116" y="14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250" y="3772050"/>
            <a:ext cx="1798324" cy="1377155"/>
          </a:xfrm>
          <a:custGeom>
            <a:avLst/>
            <a:gdLst/>
            <a:ahLst/>
            <a:cxnLst/>
            <a:rect l="l" t="t" r="r" b="b"/>
            <a:pathLst>
              <a:path w="41067" h="38744" extrusionOk="0">
                <a:moveTo>
                  <a:pt x="1" y="1"/>
                </a:moveTo>
                <a:lnTo>
                  <a:pt x="1" y="38744"/>
                </a:lnTo>
                <a:lnTo>
                  <a:pt x="29667" y="38744"/>
                </a:lnTo>
                <a:cubicBezTo>
                  <a:pt x="29530" y="38678"/>
                  <a:pt x="29426" y="38628"/>
                  <a:pt x="29322" y="38579"/>
                </a:cubicBezTo>
                <a:cubicBezTo>
                  <a:pt x="28511" y="38201"/>
                  <a:pt x="27756" y="37741"/>
                  <a:pt x="27125" y="37095"/>
                </a:cubicBezTo>
                <a:cubicBezTo>
                  <a:pt x="25827" y="35780"/>
                  <a:pt x="25543" y="34219"/>
                  <a:pt x="26058" y="32483"/>
                </a:cubicBezTo>
                <a:cubicBezTo>
                  <a:pt x="26518" y="30955"/>
                  <a:pt x="27410" y="29678"/>
                  <a:pt x="28440" y="28490"/>
                </a:cubicBezTo>
                <a:cubicBezTo>
                  <a:pt x="30100" y="26583"/>
                  <a:pt x="32055" y="25028"/>
                  <a:pt x="34142" y="23626"/>
                </a:cubicBezTo>
                <a:cubicBezTo>
                  <a:pt x="35605" y="22645"/>
                  <a:pt x="37035" y="21615"/>
                  <a:pt x="38283" y="20361"/>
                </a:cubicBezTo>
                <a:cubicBezTo>
                  <a:pt x="39242" y="19402"/>
                  <a:pt x="40102" y="18361"/>
                  <a:pt x="40600" y="17080"/>
                </a:cubicBezTo>
                <a:cubicBezTo>
                  <a:pt x="40797" y="16576"/>
                  <a:pt x="40880" y="16028"/>
                  <a:pt x="41011" y="15502"/>
                </a:cubicBezTo>
                <a:cubicBezTo>
                  <a:pt x="41028" y="15442"/>
                  <a:pt x="41044" y="15387"/>
                  <a:pt x="41066" y="15332"/>
                </a:cubicBezTo>
                <a:lnTo>
                  <a:pt x="41066" y="14768"/>
                </a:lnTo>
                <a:cubicBezTo>
                  <a:pt x="41017" y="14516"/>
                  <a:pt x="40978" y="14264"/>
                  <a:pt x="40924" y="14018"/>
                </a:cubicBezTo>
                <a:cubicBezTo>
                  <a:pt x="40600" y="12648"/>
                  <a:pt x="39773" y="11613"/>
                  <a:pt x="38716" y="10742"/>
                </a:cubicBezTo>
                <a:cubicBezTo>
                  <a:pt x="37303" y="9581"/>
                  <a:pt x="35676" y="8825"/>
                  <a:pt x="33951" y="8266"/>
                </a:cubicBezTo>
                <a:cubicBezTo>
                  <a:pt x="31639" y="7513"/>
                  <a:pt x="29274" y="7138"/>
                  <a:pt x="26856" y="7138"/>
                </a:cubicBezTo>
                <a:cubicBezTo>
                  <a:pt x="26690" y="7138"/>
                  <a:pt x="26525" y="7140"/>
                  <a:pt x="26359" y="7143"/>
                </a:cubicBezTo>
                <a:cubicBezTo>
                  <a:pt x="25307" y="7171"/>
                  <a:pt x="24261" y="7280"/>
                  <a:pt x="23214" y="7346"/>
                </a:cubicBezTo>
                <a:cubicBezTo>
                  <a:pt x="22772" y="7373"/>
                  <a:pt x="22331" y="7385"/>
                  <a:pt x="21890" y="7385"/>
                </a:cubicBezTo>
                <a:cubicBezTo>
                  <a:pt x="20913" y="7385"/>
                  <a:pt x="19938" y="7327"/>
                  <a:pt x="18964" y="7248"/>
                </a:cubicBezTo>
                <a:cubicBezTo>
                  <a:pt x="17189" y="7099"/>
                  <a:pt x="15436" y="6837"/>
                  <a:pt x="13700" y="6464"/>
                </a:cubicBezTo>
                <a:cubicBezTo>
                  <a:pt x="10194" y="5714"/>
                  <a:pt x="6798" y="4656"/>
                  <a:pt x="3643" y="2920"/>
                </a:cubicBezTo>
                <a:cubicBezTo>
                  <a:pt x="2400" y="2241"/>
                  <a:pt x="1233" y="1452"/>
                  <a:pt x="302" y="368"/>
                </a:cubicBezTo>
                <a:cubicBezTo>
                  <a:pt x="209" y="258"/>
                  <a:pt x="116" y="14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66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1">
  <p:cSld name="CUSTOM_3">
    <p:bg>
      <p:bgPr>
        <a:solidFill>
          <a:schemeClr val="accent1"/>
        </a:solidFill>
        <a:effectLst/>
      </p:bgPr>
    </p:bg>
    <p:spTree>
      <p:nvGrpSpPr>
        <p:cNvPr id="1" name="Shape 128"/>
        <p:cNvGrpSpPr/>
        <p:nvPr/>
      </p:nvGrpSpPr>
      <p:grpSpPr>
        <a:xfrm>
          <a:off x="0" y="0"/>
          <a:ext cx="0" cy="0"/>
          <a:chOff x="0" y="0"/>
          <a:chExt cx="0" cy="0"/>
        </a:xfrm>
      </p:grpSpPr>
      <p:sp>
        <p:nvSpPr>
          <p:cNvPr id="129" name="Google Shape;129;p21"/>
          <p:cNvSpPr txBox="1">
            <a:spLocks noGrp="1"/>
          </p:cNvSpPr>
          <p:nvPr>
            <p:ph type="subTitle" idx="1"/>
          </p:nvPr>
        </p:nvSpPr>
        <p:spPr>
          <a:xfrm>
            <a:off x="1909808" y="1591009"/>
            <a:ext cx="2822400" cy="363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dk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30" name="Google Shape;130;p21"/>
          <p:cNvSpPr txBox="1">
            <a:spLocks noGrp="1"/>
          </p:cNvSpPr>
          <p:nvPr>
            <p:ph type="subTitle" idx="2"/>
          </p:nvPr>
        </p:nvSpPr>
        <p:spPr>
          <a:xfrm>
            <a:off x="1903083" y="2692954"/>
            <a:ext cx="2841000" cy="363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dk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31" name="Google Shape;131;p21"/>
          <p:cNvSpPr txBox="1">
            <a:spLocks noGrp="1"/>
          </p:cNvSpPr>
          <p:nvPr>
            <p:ph type="subTitle" idx="3"/>
          </p:nvPr>
        </p:nvSpPr>
        <p:spPr>
          <a:xfrm>
            <a:off x="1902972" y="3711346"/>
            <a:ext cx="2841000" cy="363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dk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32" name="Google Shape;132;p21"/>
          <p:cNvSpPr txBox="1">
            <a:spLocks noGrp="1"/>
          </p:cNvSpPr>
          <p:nvPr>
            <p:ph type="subTitle" idx="4"/>
          </p:nvPr>
        </p:nvSpPr>
        <p:spPr>
          <a:xfrm>
            <a:off x="5364826" y="3727575"/>
            <a:ext cx="2826000" cy="363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dk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33" name="Google Shape;133;p21"/>
          <p:cNvSpPr txBox="1">
            <a:spLocks noGrp="1"/>
          </p:cNvSpPr>
          <p:nvPr>
            <p:ph type="subTitle" idx="5"/>
          </p:nvPr>
        </p:nvSpPr>
        <p:spPr>
          <a:xfrm>
            <a:off x="1288900" y="1730050"/>
            <a:ext cx="523800" cy="284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Font typeface="Gloria Hallelujah"/>
              <a:buNone/>
              <a:defRPr sz="2000">
                <a:solidFill>
                  <a:schemeClr val="accent2"/>
                </a:solidFill>
                <a:latin typeface="Gloria Hallelujah"/>
                <a:ea typeface="Gloria Hallelujah"/>
                <a:cs typeface="Gloria Hallelujah"/>
                <a:sym typeface="Gloria Hallelujah"/>
              </a:defRPr>
            </a:lvl1pPr>
            <a:lvl2pPr lvl="1" rtl="0">
              <a:spcBef>
                <a:spcPts val="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134" name="Google Shape;134;p21"/>
          <p:cNvSpPr txBox="1">
            <a:spLocks noGrp="1"/>
          </p:cNvSpPr>
          <p:nvPr>
            <p:ph type="subTitle" idx="6"/>
          </p:nvPr>
        </p:nvSpPr>
        <p:spPr>
          <a:xfrm>
            <a:off x="1194175" y="2803963"/>
            <a:ext cx="675300" cy="284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Font typeface="Gloria Hallelujah"/>
              <a:buNone/>
              <a:defRPr sz="2000">
                <a:solidFill>
                  <a:schemeClr val="accent2"/>
                </a:solidFill>
                <a:latin typeface="Gloria Hallelujah"/>
                <a:ea typeface="Gloria Hallelujah"/>
                <a:cs typeface="Gloria Hallelujah"/>
                <a:sym typeface="Gloria Hallelujah"/>
              </a:defRPr>
            </a:lvl1pPr>
            <a:lvl2pPr lvl="1" rtl="0">
              <a:spcBef>
                <a:spcPts val="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135" name="Google Shape;135;p21"/>
          <p:cNvSpPr txBox="1">
            <a:spLocks noGrp="1"/>
          </p:cNvSpPr>
          <p:nvPr>
            <p:ph type="subTitle" idx="7"/>
          </p:nvPr>
        </p:nvSpPr>
        <p:spPr>
          <a:xfrm>
            <a:off x="1170925" y="3849408"/>
            <a:ext cx="675300" cy="27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Font typeface="Gloria Hallelujah"/>
              <a:buNone/>
              <a:defRPr sz="2000">
                <a:solidFill>
                  <a:schemeClr val="accent2"/>
                </a:solidFill>
                <a:latin typeface="Gloria Hallelujah"/>
                <a:ea typeface="Gloria Hallelujah"/>
                <a:cs typeface="Gloria Hallelujah"/>
                <a:sym typeface="Gloria Hallelujah"/>
              </a:defRPr>
            </a:lvl1pPr>
            <a:lvl2pPr lvl="1" rtl="0">
              <a:spcBef>
                <a:spcPts val="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136" name="Google Shape;136;p21"/>
          <p:cNvSpPr txBox="1">
            <a:spLocks noGrp="1"/>
          </p:cNvSpPr>
          <p:nvPr>
            <p:ph type="subTitle" idx="8"/>
          </p:nvPr>
        </p:nvSpPr>
        <p:spPr>
          <a:xfrm>
            <a:off x="4731250" y="3859408"/>
            <a:ext cx="671700" cy="27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Font typeface="Gloria Hallelujah"/>
              <a:buNone/>
              <a:defRPr sz="2000">
                <a:solidFill>
                  <a:schemeClr val="accent2"/>
                </a:solidFill>
                <a:latin typeface="Gloria Hallelujah"/>
                <a:ea typeface="Gloria Hallelujah"/>
                <a:cs typeface="Gloria Hallelujah"/>
                <a:sym typeface="Gloria Hallelujah"/>
              </a:defRPr>
            </a:lvl1pPr>
            <a:lvl2pPr lvl="1" rtl="0">
              <a:spcBef>
                <a:spcPts val="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137" name="Google Shape;137;p21"/>
          <p:cNvSpPr txBox="1">
            <a:spLocks noGrp="1"/>
          </p:cNvSpPr>
          <p:nvPr>
            <p:ph type="subTitle" idx="9"/>
          </p:nvPr>
        </p:nvSpPr>
        <p:spPr>
          <a:xfrm>
            <a:off x="1888449" y="1935525"/>
            <a:ext cx="25299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38" name="Google Shape;138;p21"/>
          <p:cNvSpPr txBox="1">
            <a:spLocks noGrp="1"/>
          </p:cNvSpPr>
          <p:nvPr>
            <p:ph type="subTitle" idx="13"/>
          </p:nvPr>
        </p:nvSpPr>
        <p:spPr>
          <a:xfrm>
            <a:off x="1903224" y="3045400"/>
            <a:ext cx="2515200" cy="57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39" name="Google Shape;139;p21"/>
          <p:cNvSpPr txBox="1">
            <a:spLocks noGrp="1"/>
          </p:cNvSpPr>
          <p:nvPr>
            <p:ph type="subTitle" idx="14"/>
          </p:nvPr>
        </p:nvSpPr>
        <p:spPr>
          <a:xfrm>
            <a:off x="1903099" y="4063800"/>
            <a:ext cx="2515200" cy="57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40" name="Google Shape;140;p21"/>
          <p:cNvSpPr txBox="1">
            <a:spLocks noGrp="1"/>
          </p:cNvSpPr>
          <p:nvPr>
            <p:ph type="subTitle" idx="15"/>
          </p:nvPr>
        </p:nvSpPr>
        <p:spPr>
          <a:xfrm>
            <a:off x="5364825" y="4086050"/>
            <a:ext cx="2529900" cy="63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41" name="Google Shape;141;p21"/>
          <p:cNvSpPr txBox="1">
            <a:spLocks noGrp="1"/>
          </p:cNvSpPr>
          <p:nvPr>
            <p:ph type="title"/>
          </p:nvPr>
        </p:nvSpPr>
        <p:spPr>
          <a:xfrm>
            <a:off x="2311650" y="509125"/>
            <a:ext cx="45207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2" name="Google Shape;142;p21"/>
          <p:cNvSpPr txBox="1">
            <a:spLocks noGrp="1"/>
          </p:cNvSpPr>
          <p:nvPr>
            <p:ph type="subTitle" idx="16"/>
          </p:nvPr>
        </p:nvSpPr>
        <p:spPr>
          <a:xfrm>
            <a:off x="5364826" y="1590234"/>
            <a:ext cx="2822400" cy="363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dk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43" name="Google Shape;143;p21"/>
          <p:cNvSpPr txBox="1">
            <a:spLocks noGrp="1"/>
          </p:cNvSpPr>
          <p:nvPr>
            <p:ph type="subTitle" idx="17"/>
          </p:nvPr>
        </p:nvSpPr>
        <p:spPr>
          <a:xfrm>
            <a:off x="5364826" y="2692179"/>
            <a:ext cx="2841000" cy="363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1900">
                <a:solidFill>
                  <a:schemeClr val="dk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44" name="Google Shape;144;p21"/>
          <p:cNvSpPr txBox="1">
            <a:spLocks noGrp="1"/>
          </p:cNvSpPr>
          <p:nvPr>
            <p:ph type="subTitle" idx="18"/>
          </p:nvPr>
        </p:nvSpPr>
        <p:spPr>
          <a:xfrm>
            <a:off x="4805200" y="1672000"/>
            <a:ext cx="523800" cy="28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Font typeface="Gloria Hallelujah"/>
              <a:buNone/>
              <a:defRPr sz="2000">
                <a:solidFill>
                  <a:schemeClr val="accent2"/>
                </a:solidFill>
                <a:latin typeface="Gloria Hallelujah"/>
                <a:ea typeface="Gloria Hallelujah"/>
                <a:cs typeface="Gloria Hallelujah"/>
                <a:sym typeface="Gloria Hallelujah"/>
              </a:defRPr>
            </a:lvl1pPr>
            <a:lvl2pPr lvl="1" rtl="0">
              <a:spcBef>
                <a:spcPts val="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145" name="Google Shape;145;p21"/>
          <p:cNvSpPr txBox="1">
            <a:spLocks noGrp="1"/>
          </p:cNvSpPr>
          <p:nvPr>
            <p:ph type="subTitle" idx="19"/>
          </p:nvPr>
        </p:nvSpPr>
        <p:spPr>
          <a:xfrm>
            <a:off x="4729450" y="2774413"/>
            <a:ext cx="675300" cy="28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Font typeface="Gloria Hallelujah"/>
              <a:buNone/>
              <a:defRPr sz="2000">
                <a:solidFill>
                  <a:schemeClr val="accent2"/>
                </a:solidFill>
                <a:latin typeface="Gloria Hallelujah"/>
                <a:ea typeface="Gloria Hallelujah"/>
                <a:cs typeface="Gloria Hallelujah"/>
                <a:sym typeface="Gloria Hallelujah"/>
              </a:defRPr>
            </a:lvl1pPr>
            <a:lvl2pPr lvl="1" rtl="0">
              <a:spcBef>
                <a:spcPts val="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146" name="Google Shape;146;p21"/>
          <p:cNvSpPr txBox="1">
            <a:spLocks noGrp="1"/>
          </p:cNvSpPr>
          <p:nvPr>
            <p:ph type="subTitle" idx="20"/>
          </p:nvPr>
        </p:nvSpPr>
        <p:spPr>
          <a:xfrm>
            <a:off x="5364825" y="1934750"/>
            <a:ext cx="25299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47" name="Google Shape;147;p21"/>
          <p:cNvSpPr txBox="1">
            <a:spLocks noGrp="1"/>
          </p:cNvSpPr>
          <p:nvPr>
            <p:ph type="subTitle" idx="21"/>
          </p:nvPr>
        </p:nvSpPr>
        <p:spPr>
          <a:xfrm>
            <a:off x="5364825" y="3044625"/>
            <a:ext cx="2529900" cy="57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48" name="Google Shape;148;p21"/>
          <p:cNvSpPr/>
          <p:nvPr/>
        </p:nvSpPr>
        <p:spPr>
          <a:xfrm rot="10800000">
            <a:off x="-9" y="-12"/>
            <a:ext cx="1245671" cy="5143517"/>
          </a:xfrm>
          <a:custGeom>
            <a:avLst/>
            <a:gdLst/>
            <a:ahLst/>
            <a:cxnLst/>
            <a:rect l="l" t="t" r="r" b="b"/>
            <a:pathLst>
              <a:path w="15432" h="40212" extrusionOk="0">
                <a:moveTo>
                  <a:pt x="4561" y="0"/>
                </a:moveTo>
                <a:cubicBezTo>
                  <a:pt x="4588" y="39"/>
                  <a:pt x="4610" y="77"/>
                  <a:pt x="4637" y="109"/>
                </a:cubicBezTo>
                <a:cubicBezTo>
                  <a:pt x="5303" y="944"/>
                  <a:pt x="5793" y="1866"/>
                  <a:pt x="6006" y="2919"/>
                </a:cubicBezTo>
                <a:cubicBezTo>
                  <a:pt x="6257" y="4173"/>
                  <a:pt x="6071" y="5378"/>
                  <a:pt x="5537" y="6535"/>
                </a:cubicBezTo>
                <a:cubicBezTo>
                  <a:pt x="5024" y="7647"/>
                  <a:pt x="4266" y="8586"/>
                  <a:pt x="3372" y="9409"/>
                </a:cubicBezTo>
                <a:cubicBezTo>
                  <a:pt x="2930" y="9813"/>
                  <a:pt x="2461" y="10178"/>
                  <a:pt x="2013" y="10577"/>
                </a:cubicBezTo>
                <a:cubicBezTo>
                  <a:pt x="1522" y="11013"/>
                  <a:pt x="1081" y="11493"/>
                  <a:pt x="737" y="12065"/>
                </a:cubicBezTo>
                <a:cubicBezTo>
                  <a:pt x="1" y="13293"/>
                  <a:pt x="1" y="14526"/>
                  <a:pt x="710" y="15758"/>
                </a:cubicBezTo>
                <a:cubicBezTo>
                  <a:pt x="1086" y="16424"/>
                  <a:pt x="1599" y="16974"/>
                  <a:pt x="2172" y="17471"/>
                </a:cubicBezTo>
                <a:cubicBezTo>
                  <a:pt x="2821" y="18033"/>
                  <a:pt x="3524" y="18507"/>
                  <a:pt x="4282" y="18911"/>
                </a:cubicBezTo>
                <a:cubicBezTo>
                  <a:pt x="5073" y="19342"/>
                  <a:pt x="5799" y="19871"/>
                  <a:pt x="6486" y="20449"/>
                </a:cubicBezTo>
                <a:cubicBezTo>
                  <a:pt x="7484" y="21278"/>
                  <a:pt x="8390" y="22205"/>
                  <a:pt x="9164" y="23253"/>
                </a:cubicBezTo>
                <a:cubicBezTo>
                  <a:pt x="9819" y="24141"/>
                  <a:pt x="10359" y="25096"/>
                  <a:pt x="10691" y="26154"/>
                </a:cubicBezTo>
                <a:cubicBezTo>
                  <a:pt x="10915" y="26874"/>
                  <a:pt x="11035" y="27610"/>
                  <a:pt x="11002" y="28363"/>
                </a:cubicBezTo>
                <a:cubicBezTo>
                  <a:pt x="10959" y="29460"/>
                  <a:pt x="10615" y="30463"/>
                  <a:pt x="10031" y="31391"/>
                </a:cubicBezTo>
                <a:cubicBezTo>
                  <a:pt x="9551" y="32154"/>
                  <a:pt x="8962" y="32820"/>
                  <a:pt x="8281" y="33409"/>
                </a:cubicBezTo>
                <a:cubicBezTo>
                  <a:pt x="7506" y="34074"/>
                  <a:pt x="6721" y="34729"/>
                  <a:pt x="6023" y="35476"/>
                </a:cubicBezTo>
                <a:cubicBezTo>
                  <a:pt x="5368" y="36180"/>
                  <a:pt x="4768" y="36927"/>
                  <a:pt x="4364" y="37810"/>
                </a:cubicBezTo>
                <a:cubicBezTo>
                  <a:pt x="4124" y="38334"/>
                  <a:pt x="3977" y="38879"/>
                  <a:pt x="4021" y="39463"/>
                </a:cubicBezTo>
                <a:cubicBezTo>
                  <a:pt x="4037" y="39681"/>
                  <a:pt x="4103" y="39894"/>
                  <a:pt x="4146" y="40112"/>
                </a:cubicBezTo>
                <a:cubicBezTo>
                  <a:pt x="4161" y="40175"/>
                  <a:pt x="4196" y="40212"/>
                  <a:pt x="4258" y="40212"/>
                </a:cubicBezTo>
                <a:cubicBezTo>
                  <a:pt x="4265" y="40212"/>
                  <a:pt x="4274" y="40211"/>
                  <a:pt x="4282" y="40210"/>
                </a:cubicBezTo>
                <a:lnTo>
                  <a:pt x="15257" y="40210"/>
                </a:lnTo>
                <a:cubicBezTo>
                  <a:pt x="15317" y="40210"/>
                  <a:pt x="15371" y="40210"/>
                  <a:pt x="15431" y="40205"/>
                </a:cubicBezTo>
                <a:lnTo>
                  <a:pt x="154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7898402" y="-12"/>
            <a:ext cx="1245594" cy="5143517"/>
          </a:xfrm>
          <a:custGeom>
            <a:avLst/>
            <a:gdLst/>
            <a:ahLst/>
            <a:cxnLst/>
            <a:rect l="l" t="t" r="r" b="b"/>
            <a:pathLst>
              <a:path w="15432" h="40212" extrusionOk="0">
                <a:moveTo>
                  <a:pt x="4561" y="0"/>
                </a:moveTo>
                <a:cubicBezTo>
                  <a:pt x="4588" y="39"/>
                  <a:pt x="4610" y="77"/>
                  <a:pt x="4637" y="109"/>
                </a:cubicBezTo>
                <a:cubicBezTo>
                  <a:pt x="5303" y="944"/>
                  <a:pt x="5793" y="1866"/>
                  <a:pt x="6006" y="2919"/>
                </a:cubicBezTo>
                <a:cubicBezTo>
                  <a:pt x="6257" y="4173"/>
                  <a:pt x="6071" y="5378"/>
                  <a:pt x="5537" y="6535"/>
                </a:cubicBezTo>
                <a:cubicBezTo>
                  <a:pt x="5024" y="7647"/>
                  <a:pt x="4266" y="8586"/>
                  <a:pt x="3372" y="9409"/>
                </a:cubicBezTo>
                <a:cubicBezTo>
                  <a:pt x="2930" y="9813"/>
                  <a:pt x="2461" y="10178"/>
                  <a:pt x="2013" y="10577"/>
                </a:cubicBezTo>
                <a:cubicBezTo>
                  <a:pt x="1522" y="11013"/>
                  <a:pt x="1081" y="11493"/>
                  <a:pt x="737" y="12065"/>
                </a:cubicBezTo>
                <a:cubicBezTo>
                  <a:pt x="1" y="13293"/>
                  <a:pt x="1" y="14526"/>
                  <a:pt x="710" y="15758"/>
                </a:cubicBezTo>
                <a:cubicBezTo>
                  <a:pt x="1086" y="16424"/>
                  <a:pt x="1599" y="16974"/>
                  <a:pt x="2172" y="17471"/>
                </a:cubicBezTo>
                <a:cubicBezTo>
                  <a:pt x="2821" y="18033"/>
                  <a:pt x="3524" y="18507"/>
                  <a:pt x="4282" y="18911"/>
                </a:cubicBezTo>
                <a:cubicBezTo>
                  <a:pt x="5073" y="19342"/>
                  <a:pt x="5799" y="19871"/>
                  <a:pt x="6486" y="20449"/>
                </a:cubicBezTo>
                <a:cubicBezTo>
                  <a:pt x="7484" y="21278"/>
                  <a:pt x="8390" y="22205"/>
                  <a:pt x="9164" y="23253"/>
                </a:cubicBezTo>
                <a:cubicBezTo>
                  <a:pt x="9819" y="24141"/>
                  <a:pt x="10359" y="25096"/>
                  <a:pt x="10691" y="26154"/>
                </a:cubicBezTo>
                <a:cubicBezTo>
                  <a:pt x="10915" y="26874"/>
                  <a:pt x="11035" y="27610"/>
                  <a:pt x="11002" y="28363"/>
                </a:cubicBezTo>
                <a:cubicBezTo>
                  <a:pt x="10959" y="29460"/>
                  <a:pt x="10615" y="30463"/>
                  <a:pt x="10031" y="31391"/>
                </a:cubicBezTo>
                <a:cubicBezTo>
                  <a:pt x="9551" y="32154"/>
                  <a:pt x="8962" y="32820"/>
                  <a:pt x="8281" y="33409"/>
                </a:cubicBezTo>
                <a:cubicBezTo>
                  <a:pt x="7506" y="34074"/>
                  <a:pt x="6721" y="34729"/>
                  <a:pt x="6023" y="35476"/>
                </a:cubicBezTo>
                <a:cubicBezTo>
                  <a:pt x="5368" y="36180"/>
                  <a:pt x="4768" y="36927"/>
                  <a:pt x="4364" y="37810"/>
                </a:cubicBezTo>
                <a:cubicBezTo>
                  <a:pt x="4124" y="38334"/>
                  <a:pt x="3977" y="38879"/>
                  <a:pt x="4021" y="39463"/>
                </a:cubicBezTo>
                <a:cubicBezTo>
                  <a:pt x="4037" y="39681"/>
                  <a:pt x="4103" y="39894"/>
                  <a:pt x="4146" y="40112"/>
                </a:cubicBezTo>
                <a:cubicBezTo>
                  <a:pt x="4161" y="40175"/>
                  <a:pt x="4196" y="40212"/>
                  <a:pt x="4258" y="40212"/>
                </a:cubicBezTo>
                <a:cubicBezTo>
                  <a:pt x="4265" y="40212"/>
                  <a:pt x="4274" y="40211"/>
                  <a:pt x="4282" y="40210"/>
                </a:cubicBezTo>
                <a:lnTo>
                  <a:pt x="15257" y="40210"/>
                </a:lnTo>
                <a:cubicBezTo>
                  <a:pt x="15317" y="40210"/>
                  <a:pt x="15371" y="40210"/>
                  <a:pt x="15431" y="40205"/>
                </a:cubicBezTo>
                <a:lnTo>
                  <a:pt x="154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2">
  <p:cSld name="CUSTOM_3_1">
    <p:bg>
      <p:bgPr>
        <a:solidFill>
          <a:schemeClr val="accent2"/>
        </a:solidFill>
        <a:effectLst/>
      </p:bgPr>
    </p:bg>
    <p:spTree>
      <p:nvGrpSpPr>
        <p:cNvPr id="1" name="Shape 150"/>
        <p:cNvGrpSpPr/>
        <p:nvPr/>
      </p:nvGrpSpPr>
      <p:grpSpPr>
        <a:xfrm>
          <a:off x="0" y="0"/>
          <a:ext cx="0" cy="0"/>
          <a:chOff x="0" y="0"/>
          <a:chExt cx="0" cy="0"/>
        </a:xfrm>
      </p:grpSpPr>
      <p:sp>
        <p:nvSpPr>
          <p:cNvPr id="151" name="Google Shape;151;p22"/>
          <p:cNvSpPr txBox="1">
            <a:spLocks noGrp="1"/>
          </p:cNvSpPr>
          <p:nvPr>
            <p:ph type="subTitle" idx="1"/>
          </p:nvPr>
        </p:nvSpPr>
        <p:spPr>
          <a:xfrm>
            <a:off x="1592015" y="2001234"/>
            <a:ext cx="28224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52" name="Google Shape;152;p22"/>
          <p:cNvSpPr txBox="1">
            <a:spLocks noGrp="1"/>
          </p:cNvSpPr>
          <p:nvPr>
            <p:ph type="subTitle" idx="2"/>
          </p:nvPr>
        </p:nvSpPr>
        <p:spPr>
          <a:xfrm>
            <a:off x="1582715" y="3627954"/>
            <a:ext cx="28410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53" name="Google Shape;153;p22"/>
          <p:cNvSpPr txBox="1">
            <a:spLocks noGrp="1"/>
          </p:cNvSpPr>
          <p:nvPr>
            <p:ph type="subTitle" idx="3"/>
          </p:nvPr>
        </p:nvSpPr>
        <p:spPr>
          <a:xfrm>
            <a:off x="2725640" y="1512785"/>
            <a:ext cx="5238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Gloria Hallelujah"/>
              <a:buNone/>
              <a:defRPr>
                <a:solidFill>
                  <a:schemeClr val="accent2"/>
                </a:solidFill>
                <a:latin typeface="Gloria Hallelujah"/>
                <a:ea typeface="Gloria Hallelujah"/>
                <a:cs typeface="Gloria Hallelujah"/>
                <a:sym typeface="Gloria Hallelujah"/>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154" name="Google Shape;154;p22"/>
          <p:cNvSpPr txBox="1">
            <a:spLocks noGrp="1"/>
          </p:cNvSpPr>
          <p:nvPr>
            <p:ph type="subTitle" idx="4"/>
          </p:nvPr>
        </p:nvSpPr>
        <p:spPr>
          <a:xfrm>
            <a:off x="6019810" y="1500329"/>
            <a:ext cx="6753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Gloria Hallelujah"/>
              <a:buNone/>
              <a:defRPr>
                <a:solidFill>
                  <a:schemeClr val="accent2"/>
                </a:solidFill>
                <a:latin typeface="Gloria Hallelujah"/>
                <a:ea typeface="Gloria Hallelujah"/>
                <a:cs typeface="Gloria Hallelujah"/>
                <a:sym typeface="Gloria Hallelujah"/>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155" name="Google Shape;155;p22"/>
          <p:cNvSpPr txBox="1">
            <a:spLocks noGrp="1"/>
          </p:cNvSpPr>
          <p:nvPr>
            <p:ph type="subTitle" idx="5"/>
          </p:nvPr>
        </p:nvSpPr>
        <p:spPr>
          <a:xfrm>
            <a:off x="1582715" y="2345752"/>
            <a:ext cx="28410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56" name="Google Shape;156;p22"/>
          <p:cNvSpPr txBox="1">
            <a:spLocks noGrp="1"/>
          </p:cNvSpPr>
          <p:nvPr>
            <p:ph type="subTitle" idx="6"/>
          </p:nvPr>
        </p:nvSpPr>
        <p:spPr>
          <a:xfrm>
            <a:off x="1582715" y="3980399"/>
            <a:ext cx="2841000" cy="57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57" name="Google Shape;157;p22"/>
          <p:cNvSpPr txBox="1">
            <a:spLocks noGrp="1"/>
          </p:cNvSpPr>
          <p:nvPr>
            <p:ph type="title"/>
          </p:nvPr>
        </p:nvSpPr>
        <p:spPr>
          <a:xfrm>
            <a:off x="722375" y="509125"/>
            <a:ext cx="7699500" cy="533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3500">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8" name="Google Shape;158;p22"/>
          <p:cNvSpPr txBox="1">
            <a:spLocks noGrp="1"/>
          </p:cNvSpPr>
          <p:nvPr>
            <p:ph type="subTitle" idx="7"/>
          </p:nvPr>
        </p:nvSpPr>
        <p:spPr>
          <a:xfrm>
            <a:off x="4946260" y="2001234"/>
            <a:ext cx="28224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59" name="Google Shape;159;p22"/>
          <p:cNvSpPr txBox="1">
            <a:spLocks noGrp="1"/>
          </p:cNvSpPr>
          <p:nvPr>
            <p:ph type="subTitle" idx="8"/>
          </p:nvPr>
        </p:nvSpPr>
        <p:spPr>
          <a:xfrm>
            <a:off x="4936960" y="3627954"/>
            <a:ext cx="28410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60" name="Google Shape;160;p22"/>
          <p:cNvSpPr txBox="1">
            <a:spLocks noGrp="1"/>
          </p:cNvSpPr>
          <p:nvPr>
            <p:ph type="subTitle" idx="9"/>
          </p:nvPr>
        </p:nvSpPr>
        <p:spPr>
          <a:xfrm>
            <a:off x="2741315" y="3169248"/>
            <a:ext cx="5238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Gloria Hallelujah"/>
              <a:buNone/>
              <a:defRPr>
                <a:solidFill>
                  <a:schemeClr val="accent2"/>
                </a:solidFill>
                <a:latin typeface="Gloria Hallelujah"/>
                <a:ea typeface="Gloria Hallelujah"/>
                <a:cs typeface="Gloria Hallelujah"/>
                <a:sym typeface="Gloria Hallelujah"/>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161" name="Google Shape;161;p22"/>
          <p:cNvSpPr txBox="1">
            <a:spLocks noGrp="1"/>
          </p:cNvSpPr>
          <p:nvPr>
            <p:ph type="subTitle" idx="13"/>
          </p:nvPr>
        </p:nvSpPr>
        <p:spPr>
          <a:xfrm>
            <a:off x="6019810" y="3175717"/>
            <a:ext cx="6753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Gloria Hallelujah"/>
              <a:buNone/>
              <a:defRPr>
                <a:solidFill>
                  <a:schemeClr val="accent2"/>
                </a:solidFill>
                <a:latin typeface="Gloria Hallelujah"/>
                <a:ea typeface="Gloria Hallelujah"/>
                <a:cs typeface="Gloria Hallelujah"/>
                <a:sym typeface="Gloria Hallelujah"/>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162" name="Google Shape;162;p22"/>
          <p:cNvSpPr txBox="1">
            <a:spLocks noGrp="1"/>
          </p:cNvSpPr>
          <p:nvPr>
            <p:ph type="subTitle" idx="14"/>
          </p:nvPr>
        </p:nvSpPr>
        <p:spPr>
          <a:xfrm>
            <a:off x="4936960" y="2345752"/>
            <a:ext cx="2841000" cy="5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
        <p:nvSpPr>
          <p:cNvPr id="163" name="Google Shape;163;p22"/>
          <p:cNvSpPr txBox="1">
            <a:spLocks noGrp="1"/>
          </p:cNvSpPr>
          <p:nvPr>
            <p:ph type="subTitle" idx="15"/>
          </p:nvPr>
        </p:nvSpPr>
        <p:spPr>
          <a:xfrm>
            <a:off x="4936960" y="3980399"/>
            <a:ext cx="2841000" cy="57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1500">
                <a:solidFill>
                  <a:schemeClr val="lt1"/>
                </a:solidFill>
              </a:defRPr>
            </a:lvl1pPr>
            <a:lvl2pPr lvl="1" rtl="0">
              <a:spcBef>
                <a:spcPts val="1600"/>
              </a:spcBef>
              <a:spcAft>
                <a:spcPts val="0"/>
              </a:spcAft>
              <a:buSzPts val="1500"/>
              <a:buNone/>
              <a:defRPr/>
            </a:lvl2pPr>
            <a:lvl3pPr lvl="2" rtl="0">
              <a:spcBef>
                <a:spcPts val="1600"/>
              </a:spcBef>
              <a:spcAft>
                <a:spcPts val="0"/>
              </a:spcAft>
              <a:buSzPts val="1800"/>
              <a:buNone/>
              <a:defRPr/>
            </a:lvl3pPr>
            <a:lvl4pPr lvl="3" rtl="0">
              <a:spcBef>
                <a:spcPts val="1600"/>
              </a:spcBef>
              <a:spcAft>
                <a:spcPts val="0"/>
              </a:spcAft>
              <a:buSzPts val="1800"/>
              <a:buNone/>
              <a:defRPr/>
            </a:lvl4pPr>
            <a:lvl5pPr lvl="4" rtl="0">
              <a:spcBef>
                <a:spcPts val="1600"/>
              </a:spcBef>
              <a:spcAft>
                <a:spcPts val="0"/>
              </a:spcAft>
              <a:buSzPts val="1800"/>
              <a:buNone/>
              <a:defRPr/>
            </a:lvl5pPr>
            <a:lvl6pPr lvl="5" rtl="0">
              <a:spcBef>
                <a:spcPts val="1600"/>
              </a:spcBef>
              <a:spcAft>
                <a:spcPts val="0"/>
              </a:spcAft>
              <a:buSzPts val="1800"/>
              <a:buNone/>
              <a:defRPr/>
            </a:lvl6pPr>
            <a:lvl7pPr lvl="6" rtl="0">
              <a:spcBef>
                <a:spcPts val="1600"/>
              </a:spcBef>
              <a:spcAft>
                <a:spcPts val="0"/>
              </a:spcAft>
              <a:buSzPts val="1800"/>
              <a:buNone/>
              <a:defRPr/>
            </a:lvl7pPr>
            <a:lvl8pPr lvl="7" rtl="0">
              <a:spcBef>
                <a:spcPts val="1600"/>
              </a:spcBef>
              <a:spcAft>
                <a:spcPts val="0"/>
              </a:spcAft>
              <a:buSzPts val="1800"/>
              <a:buNone/>
              <a:defRPr/>
            </a:lvl8pPr>
            <a:lvl9pPr lvl="8" rtl="0">
              <a:spcBef>
                <a:spcPts val="1600"/>
              </a:spcBef>
              <a:spcAft>
                <a:spcPts val="1600"/>
              </a:spcAft>
              <a:buSzPts val="1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3">
  <p:cSld name="TITLE_AND_TWO_COLUMNS_1_1_1">
    <p:bg>
      <p:bgPr>
        <a:solidFill>
          <a:schemeClr val="accent2"/>
        </a:solidFill>
        <a:effectLst/>
      </p:bgPr>
    </p:bg>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722375" y="450375"/>
            <a:ext cx="7699200" cy="63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5" name="Google Shape;225;p31"/>
          <p:cNvSpPr txBox="1">
            <a:spLocks noGrp="1"/>
          </p:cNvSpPr>
          <p:nvPr>
            <p:ph type="subTitle" idx="1"/>
          </p:nvPr>
        </p:nvSpPr>
        <p:spPr>
          <a:xfrm>
            <a:off x="5628593" y="3536856"/>
            <a:ext cx="25587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226" name="Google Shape;226;p31"/>
          <p:cNvSpPr txBox="1">
            <a:spLocks noGrp="1"/>
          </p:cNvSpPr>
          <p:nvPr>
            <p:ph type="subTitle" idx="2"/>
          </p:nvPr>
        </p:nvSpPr>
        <p:spPr>
          <a:xfrm>
            <a:off x="5628622" y="3882780"/>
            <a:ext cx="2558700" cy="6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200"/>
              <a:buNone/>
              <a:defRPr sz="1500">
                <a:solidFill>
                  <a:schemeClr val="lt1"/>
                </a:solidFill>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227" name="Google Shape;227;p31"/>
          <p:cNvSpPr txBox="1">
            <a:spLocks noGrp="1"/>
          </p:cNvSpPr>
          <p:nvPr>
            <p:ph type="subTitle" idx="3"/>
          </p:nvPr>
        </p:nvSpPr>
        <p:spPr>
          <a:xfrm>
            <a:off x="5628593" y="2463506"/>
            <a:ext cx="25587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228" name="Google Shape;228;p31"/>
          <p:cNvSpPr txBox="1">
            <a:spLocks noGrp="1"/>
          </p:cNvSpPr>
          <p:nvPr>
            <p:ph type="subTitle" idx="4"/>
          </p:nvPr>
        </p:nvSpPr>
        <p:spPr>
          <a:xfrm>
            <a:off x="5628593" y="2820931"/>
            <a:ext cx="2558700" cy="6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200"/>
              <a:buNone/>
              <a:defRPr sz="1500">
                <a:solidFill>
                  <a:schemeClr val="lt1"/>
                </a:solidFill>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229" name="Google Shape;229;p31"/>
          <p:cNvSpPr txBox="1">
            <a:spLocks noGrp="1"/>
          </p:cNvSpPr>
          <p:nvPr>
            <p:ph type="subTitle" idx="5"/>
          </p:nvPr>
        </p:nvSpPr>
        <p:spPr>
          <a:xfrm>
            <a:off x="5649217" y="1406930"/>
            <a:ext cx="25587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200"/>
              <a:buNone/>
              <a:defRPr sz="1900">
                <a:solidFill>
                  <a:schemeClr val="accent1"/>
                </a:solidFill>
                <a:latin typeface="Gloria Hallelujah"/>
                <a:ea typeface="Gloria Hallelujah"/>
                <a:cs typeface="Gloria Hallelujah"/>
                <a:sym typeface="Gloria Hallelujah"/>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230" name="Google Shape;230;p31"/>
          <p:cNvSpPr txBox="1">
            <a:spLocks noGrp="1"/>
          </p:cNvSpPr>
          <p:nvPr>
            <p:ph type="subTitle" idx="6"/>
          </p:nvPr>
        </p:nvSpPr>
        <p:spPr>
          <a:xfrm>
            <a:off x="5650598" y="1764350"/>
            <a:ext cx="2558700" cy="6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200"/>
              <a:buNone/>
              <a:defRPr sz="1500">
                <a:solidFill>
                  <a:schemeClr val="lt1"/>
                </a:solidFill>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800"/>
              <a:buNone/>
              <a:defRPr>
                <a:solidFill>
                  <a:schemeClr val="lt1"/>
                </a:solidFill>
              </a:defRPr>
            </a:lvl3pPr>
            <a:lvl4pPr lvl="3" rtl="0">
              <a:spcBef>
                <a:spcPts val="1600"/>
              </a:spcBef>
              <a:spcAft>
                <a:spcPts val="0"/>
              </a:spcAft>
              <a:buClr>
                <a:schemeClr val="lt1"/>
              </a:buClr>
              <a:buSzPts val="1800"/>
              <a:buNone/>
              <a:defRPr>
                <a:solidFill>
                  <a:schemeClr val="lt1"/>
                </a:solidFill>
              </a:defRPr>
            </a:lvl4pPr>
            <a:lvl5pPr lvl="4" rtl="0">
              <a:spcBef>
                <a:spcPts val="1600"/>
              </a:spcBef>
              <a:spcAft>
                <a:spcPts val="0"/>
              </a:spcAft>
              <a:buClr>
                <a:schemeClr val="lt1"/>
              </a:buClr>
              <a:buSzPts val="1800"/>
              <a:buNone/>
              <a:defRPr>
                <a:solidFill>
                  <a:schemeClr val="lt1"/>
                </a:solidFill>
              </a:defRPr>
            </a:lvl5pPr>
            <a:lvl6pPr lvl="5" rtl="0">
              <a:spcBef>
                <a:spcPts val="1600"/>
              </a:spcBef>
              <a:spcAft>
                <a:spcPts val="0"/>
              </a:spcAft>
              <a:buClr>
                <a:schemeClr val="lt1"/>
              </a:buClr>
              <a:buSzPts val="1800"/>
              <a:buNone/>
              <a:defRPr>
                <a:solidFill>
                  <a:schemeClr val="lt1"/>
                </a:solidFill>
              </a:defRPr>
            </a:lvl6pPr>
            <a:lvl7pPr lvl="6" rtl="0">
              <a:spcBef>
                <a:spcPts val="1600"/>
              </a:spcBef>
              <a:spcAft>
                <a:spcPts val="0"/>
              </a:spcAft>
              <a:buClr>
                <a:schemeClr val="lt1"/>
              </a:buClr>
              <a:buSzPts val="1800"/>
              <a:buNone/>
              <a:defRPr>
                <a:solidFill>
                  <a:schemeClr val="lt1"/>
                </a:solidFill>
              </a:defRPr>
            </a:lvl7pPr>
            <a:lvl8pPr lvl="7" rtl="0">
              <a:spcBef>
                <a:spcPts val="1600"/>
              </a:spcBef>
              <a:spcAft>
                <a:spcPts val="0"/>
              </a:spcAft>
              <a:buClr>
                <a:schemeClr val="lt1"/>
              </a:buClr>
              <a:buSzPts val="1800"/>
              <a:buNone/>
              <a:defRPr>
                <a:solidFill>
                  <a:schemeClr val="lt1"/>
                </a:solidFill>
              </a:defRPr>
            </a:lvl8pPr>
            <a:lvl9pPr lvl="8" rtl="0">
              <a:spcBef>
                <a:spcPts val="1600"/>
              </a:spcBef>
              <a:spcAft>
                <a:spcPts val="1600"/>
              </a:spcAft>
              <a:buClr>
                <a:schemeClr val="lt1"/>
              </a:buClr>
              <a:buSzPts val="1800"/>
              <a:buNone/>
              <a:defRPr>
                <a:solidFill>
                  <a:schemeClr val="lt1"/>
                </a:solidFill>
              </a:defRPr>
            </a:lvl9pPr>
          </a:lstStyle>
          <a:p>
            <a:endParaRPr/>
          </a:p>
        </p:txBody>
      </p:sp>
      <p:sp>
        <p:nvSpPr>
          <p:cNvPr id="231" name="Google Shape;231;p31"/>
          <p:cNvSpPr txBox="1">
            <a:spLocks noGrp="1"/>
          </p:cNvSpPr>
          <p:nvPr>
            <p:ph type="title" idx="7" hasCustomPrompt="1"/>
          </p:nvPr>
        </p:nvSpPr>
        <p:spPr>
          <a:xfrm>
            <a:off x="4152819" y="1574729"/>
            <a:ext cx="842700" cy="502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232" name="Google Shape;232;p31"/>
          <p:cNvSpPr txBox="1">
            <a:spLocks noGrp="1"/>
          </p:cNvSpPr>
          <p:nvPr>
            <p:ph type="title" idx="8" hasCustomPrompt="1"/>
          </p:nvPr>
        </p:nvSpPr>
        <p:spPr>
          <a:xfrm>
            <a:off x="4152819" y="2635604"/>
            <a:ext cx="842700" cy="502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233" name="Google Shape;233;p31"/>
          <p:cNvSpPr txBox="1">
            <a:spLocks noGrp="1"/>
          </p:cNvSpPr>
          <p:nvPr>
            <p:ph type="title" idx="9" hasCustomPrompt="1"/>
          </p:nvPr>
        </p:nvSpPr>
        <p:spPr>
          <a:xfrm>
            <a:off x="4152819" y="3696479"/>
            <a:ext cx="842700" cy="502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
    <p:bg>
      <p:bgPr>
        <a:solidFill>
          <a:schemeClr val="accent2"/>
        </a:solidFill>
        <a:effectLst/>
      </p:bgPr>
    </p:bg>
    <p:spTree>
      <p:nvGrpSpPr>
        <p:cNvPr id="1" name="Shape 52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
    <p:bg>
      <p:bgPr>
        <a:solidFill>
          <a:schemeClr val="accent2"/>
        </a:solidFill>
        <a:effectLst/>
      </p:bgPr>
    </p:bg>
    <p:spTree>
      <p:nvGrpSpPr>
        <p:cNvPr id="1" name="Shape 524"/>
        <p:cNvGrpSpPr/>
        <p:nvPr/>
      </p:nvGrpSpPr>
      <p:grpSpPr>
        <a:xfrm>
          <a:off x="0" y="0"/>
          <a:ext cx="0" cy="0"/>
          <a:chOff x="0" y="0"/>
          <a:chExt cx="0" cy="0"/>
        </a:xfrm>
      </p:grpSpPr>
      <p:sp>
        <p:nvSpPr>
          <p:cNvPr id="525" name="Google Shape;525;p61"/>
          <p:cNvSpPr/>
          <p:nvPr/>
        </p:nvSpPr>
        <p:spPr>
          <a:xfrm rot="10800000" flipH="1">
            <a:off x="2" y="98"/>
            <a:ext cx="3146964" cy="2587324"/>
          </a:xfrm>
          <a:custGeom>
            <a:avLst/>
            <a:gdLst/>
            <a:ahLst/>
            <a:cxnLst/>
            <a:rect l="l" t="t" r="r" b="b"/>
            <a:pathLst>
              <a:path w="41067" h="38744" extrusionOk="0">
                <a:moveTo>
                  <a:pt x="1" y="1"/>
                </a:moveTo>
                <a:lnTo>
                  <a:pt x="1" y="38744"/>
                </a:lnTo>
                <a:lnTo>
                  <a:pt x="29667" y="38744"/>
                </a:lnTo>
                <a:cubicBezTo>
                  <a:pt x="29530" y="38678"/>
                  <a:pt x="29426" y="38628"/>
                  <a:pt x="29322" y="38579"/>
                </a:cubicBezTo>
                <a:cubicBezTo>
                  <a:pt x="28511" y="38201"/>
                  <a:pt x="27756" y="37741"/>
                  <a:pt x="27125" y="37095"/>
                </a:cubicBezTo>
                <a:cubicBezTo>
                  <a:pt x="25827" y="35780"/>
                  <a:pt x="25543" y="34219"/>
                  <a:pt x="26058" y="32483"/>
                </a:cubicBezTo>
                <a:cubicBezTo>
                  <a:pt x="26518" y="30955"/>
                  <a:pt x="27410" y="29678"/>
                  <a:pt x="28440" y="28490"/>
                </a:cubicBezTo>
                <a:cubicBezTo>
                  <a:pt x="30100" y="26583"/>
                  <a:pt x="32055" y="25028"/>
                  <a:pt x="34142" y="23626"/>
                </a:cubicBezTo>
                <a:cubicBezTo>
                  <a:pt x="35605" y="22645"/>
                  <a:pt x="37035" y="21615"/>
                  <a:pt x="38283" y="20361"/>
                </a:cubicBezTo>
                <a:cubicBezTo>
                  <a:pt x="39242" y="19402"/>
                  <a:pt x="40102" y="18361"/>
                  <a:pt x="40600" y="17080"/>
                </a:cubicBezTo>
                <a:cubicBezTo>
                  <a:pt x="40797" y="16576"/>
                  <a:pt x="40880" y="16028"/>
                  <a:pt x="41011" y="15502"/>
                </a:cubicBezTo>
                <a:cubicBezTo>
                  <a:pt x="41028" y="15442"/>
                  <a:pt x="41044" y="15387"/>
                  <a:pt x="41066" y="15332"/>
                </a:cubicBezTo>
                <a:lnTo>
                  <a:pt x="41066" y="14768"/>
                </a:lnTo>
                <a:cubicBezTo>
                  <a:pt x="41017" y="14516"/>
                  <a:pt x="40978" y="14264"/>
                  <a:pt x="40924" y="14018"/>
                </a:cubicBezTo>
                <a:cubicBezTo>
                  <a:pt x="40600" y="12648"/>
                  <a:pt x="39773" y="11613"/>
                  <a:pt x="38716" y="10742"/>
                </a:cubicBezTo>
                <a:cubicBezTo>
                  <a:pt x="37303" y="9581"/>
                  <a:pt x="35676" y="8825"/>
                  <a:pt x="33951" y="8266"/>
                </a:cubicBezTo>
                <a:cubicBezTo>
                  <a:pt x="31639" y="7513"/>
                  <a:pt x="29274" y="7138"/>
                  <a:pt x="26856" y="7138"/>
                </a:cubicBezTo>
                <a:cubicBezTo>
                  <a:pt x="26690" y="7138"/>
                  <a:pt x="26525" y="7140"/>
                  <a:pt x="26359" y="7143"/>
                </a:cubicBezTo>
                <a:cubicBezTo>
                  <a:pt x="25307" y="7171"/>
                  <a:pt x="24261" y="7280"/>
                  <a:pt x="23214" y="7346"/>
                </a:cubicBezTo>
                <a:cubicBezTo>
                  <a:pt x="22772" y="7373"/>
                  <a:pt x="22331" y="7385"/>
                  <a:pt x="21890" y="7385"/>
                </a:cubicBezTo>
                <a:cubicBezTo>
                  <a:pt x="20913" y="7385"/>
                  <a:pt x="19938" y="7327"/>
                  <a:pt x="18964" y="7248"/>
                </a:cubicBezTo>
                <a:cubicBezTo>
                  <a:pt x="17189" y="7099"/>
                  <a:pt x="15436" y="6837"/>
                  <a:pt x="13700" y="6464"/>
                </a:cubicBezTo>
                <a:cubicBezTo>
                  <a:pt x="10194" y="5714"/>
                  <a:pt x="6798" y="4656"/>
                  <a:pt x="3643" y="2920"/>
                </a:cubicBezTo>
                <a:cubicBezTo>
                  <a:pt x="2400" y="2241"/>
                  <a:pt x="1233" y="1452"/>
                  <a:pt x="302" y="368"/>
                </a:cubicBezTo>
                <a:cubicBezTo>
                  <a:pt x="209" y="258"/>
                  <a:pt x="116" y="14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1"/>
          <p:cNvSpPr/>
          <p:nvPr/>
        </p:nvSpPr>
        <p:spPr>
          <a:xfrm rot="-2699700" flipH="1">
            <a:off x="7427012" y="1959267"/>
            <a:ext cx="1384313" cy="1514246"/>
          </a:xfrm>
          <a:custGeom>
            <a:avLst/>
            <a:gdLst/>
            <a:ahLst/>
            <a:cxnLst/>
            <a:rect l="l" t="t" r="r" b="b"/>
            <a:pathLst>
              <a:path w="68350" h="82810" extrusionOk="0">
                <a:moveTo>
                  <a:pt x="24304" y="0"/>
                </a:moveTo>
                <a:cubicBezTo>
                  <a:pt x="24255" y="88"/>
                  <a:pt x="24200" y="170"/>
                  <a:pt x="24151" y="263"/>
                </a:cubicBezTo>
                <a:cubicBezTo>
                  <a:pt x="23943" y="685"/>
                  <a:pt x="23729" y="1107"/>
                  <a:pt x="23537" y="1534"/>
                </a:cubicBezTo>
                <a:cubicBezTo>
                  <a:pt x="23044" y="2635"/>
                  <a:pt x="22650" y="3769"/>
                  <a:pt x="22332" y="4930"/>
                </a:cubicBezTo>
                <a:cubicBezTo>
                  <a:pt x="22118" y="5686"/>
                  <a:pt x="21938" y="6453"/>
                  <a:pt x="21801" y="7225"/>
                </a:cubicBezTo>
                <a:cubicBezTo>
                  <a:pt x="21702" y="7756"/>
                  <a:pt x="21614" y="8288"/>
                  <a:pt x="21544" y="8819"/>
                </a:cubicBezTo>
                <a:cubicBezTo>
                  <a:pt x="21483" y="9246"/>
                  <a:pt x="21450" y="9673"/>
                  <a:pt x="21406" y="10101"/>
                </a:cubicBezTo>
                <a:cubicBezTo>
                  <a:pt x="21384" y="10298"/>
                  <a:pt x="21373" y="10495"/>
                  <a:pt x="21363" y="10692"/>
                </a:cubicBezTo>
                <a:cubicBezTo>
                  <a:pt x="21335" y="11180"/>
                  <a:pt x="21302" y="11662"/>
                  <a:pt x="21297" y="12149"/>
                </a:cubicBezTo>
                <a:cubicBezTo>
                  <a:pt x="21281" y="12818"/>
                  <a:pt x="21286" y="13486"/>
                  <a:pt x="21330" y="14154"/>
                </a:cubicBezTo>
                <a:cubicBezTo>
                  <a:pt x="21346" y="14445"/>
                  <a:pt x="21357" y="14740"/>
                  <a:pt x="21379" y="15031"/>
                </a:cubicBezTo>
                <a:cubicBezTo>
                  <a:pt x="21423" y="15507"/>
                  <a:pt x="21478" y="15984"/>
                  <a:pt x="21533" y="16460"/>
                </a:cubicBezTo>
                <a:cubicBezTo>
                  <a:pt x="21598" y="17057"/>
                  <a:pt x="21691" y="17649"/>
                  <a:pt x="21801" y="18240"/>
                </a:cubicBezTo>
                <a:cubicBezTo>
                  <a:pt x="21976" y="19172"/>
                  <a:pt x="22184" y="20098"/>
                  <a:pt x="22436" y="21012"/>
                </a:cubicBezTo>
                <a:cubicBezTo>
                  <a:pt x="22688" y="21943"/>
                  <a:pt x="22979" y="22863"/>
                  <a:pt x="23313" y="23767"/>
                </a:cubicBezTo>
                <a:cubicBezTo>
                  <a:pt x="23477" y="24217"/>
                  <a:pt x="23658" y="24655"/>
                  <a:pt x="23827" y="25104"/>
                </a:cubicBezTo>
                <a:cubicBezTo>
                  <a:pt x="24244" y="26227"/>
                  <a:pt x="24682" y="27333"/>
                  <a:pt x="25137" y="28440"/>
                </a:cubicBezTo>
                <a:cubicBezTo>
                  <a:pt x="25284" y="28785"/>
                  <a:pt x="25427" y="29135"/>
                  <a:pt x="25569" y="29480"/>
                </a:cubicBezTo>
                <a:cubicBezTo>
                  <a:pt x="25597" y="29546"/>
                  <a:pt x="25646" y="29612"/>
                  <a:pt x="25624" y="29699"/>
                </a:cubicBezTo>
                <a:cubicBezTo>
                  <a:pt x="25569" y="29683"/>
                  <a:pt x="25525" y="29672"/>
                  <a:pt x="25482" y="29656"/>
                </a:cubicBezTo>
                <a:cubicBezTo>
                  <a:pt x="25159" y="29541"/>
                  <a:pt x="24841" y="29420"/>
                  <a:pt x="24518" y="29311"/>
                </a:cubicBezTo>
                <a:cubicBezTo>
                  <a:pt x="23362" y="28905"/>
                  <a:pt x="22190" y="28566"/>
                  <a:pt x="20996" y="28286"/>
                </a:cubicBezTo>
                <a:cubicBezTo>
                  <a:pt x="20371" y="28139"/>
                  <a:pt x="19747" y="28007"/>
                  <a:pt x="19111" y="27903"/>
                </a:cubicBezTo>
                <a:cubicBezTo>
                  <a:pt x="18547" y="27804"/>
                  <a:pt x="17983" y="27711"/>
                  <a:pt x="17408" y="27651"/>
                </a:cubicBezTo>
                <a:cubicBezTo>
                  <a:pt x="17030" y="27613"/>
                  <a:pt x="16652" y="27574"/>
                  <a:pt x="16268" y="27536"/>
                </a:cubicBezTo>
                <a:cubicBezTo>
                  <a:pt x="16044" y="27514"/>
                  <a:pt x="15819" y="27503"/>
                  <a:pt x="15595" y="27487"/>
                </a:cubicBezTo>
                <a:cubicBezTo>
                  <a:pt x="15162" y="27465"/>
                  <a:pt x="14724" y="27437"/>
                  <a:pt x="14286" y="27426"/>
                </a:cubicBezTo>
                <a:cubicBezTo>
                  <a:pt x="14091" y="27421"/>
                  <a:pt x="13897" y="27419"/>
                  <a:pt x="13703" y="27419"/>
                </a:cubicBezTo>
                <a:cubicBezTo>
                  <a:pt x="13059" y="27419"/>
                  <a:pt x="12415" y="27446"/>
                  <a:pt x="11772" y="27492"/>
                </a:cubicBezTo>
                <a:cubicBezTo>
                  <a:pt x="11295" y="27525"/>
                  <a:pt x="10818" y="27563"/>
                  <a:pt x="10342" y="27613"/>
                </a:cubicBezTo>
                <a:cubicBezTo>
                  <a:pt x="9641" y="27689"/>
                  <a:pt x="8945" y="27793"/>
                  <a:pt x="8255" y="27925"/>
                </a:cubicBezTo>
                <a:cubicBezTo>
                  <a:pt x="6809" y="28199"/>
                  <a:pt x="5396" y="28577"/>
                  <a:pt x="4010" y="29070"/>
                </a:cubicBezTo>
                <a:cubicBezTo>
                  <a:pt x="2947" y="29447"/>
                  <a:pt x="1912" y="29891"/>
                  <a:pt x="915" y="30417"/>
                </a:cubicBezTo>
                <a:cubicBezTo>
                  <a:pt x="635" y="30565"/>
                  <a:pt x="367" y="30729"/>
                  <a:pt x="93" y="30888"/>
                </a:cubicBezTo>
                <a:cubicBezTo>
                  <a:pt x="60" y="30905"/>
                  <a:pt x="39" y="30937"/>
                  <a:pt x="0" y="30976"/>
                </a:cubicBezTo>
                <a:cubicBezTo>
                  <a:pt x="60" y="31014"/>
                  <a:pt x="99" y="31047"/>
                  <a:pt x="148" y="31069"/>
                </a:cubicBezTo>
                <a:cubicBezTo>
                  <a:pt x="499" y="31250"/>
                  <a:pt x="855" y="31430"/>
                  <a:pt x="1211" y="31600"/>
                </a:cubicBezTo>
                <a:cubicBezTo>
                  <a:pt x="1923" y="31945"/>
                  <a:pt x="2662" y="32241"/>
                  <a:pt x="3407" y="32499"/>
                </a:cubicBezTo>
                <a:cubicBezTo>
                  <a:pt x="4612" y="32920"/>
                  <a:pt x="5839" y="33244"/>
                  <a:pt x="7094" y="33457"/>
                </a:cubicBezTo>
                <a:cubicBezTo>
                  <a:pt x="7581" y="33545"/>
                  <a:pt x="8074" y="33616"/>
                  <a:pt x="8567" y="33682"/>
                </a:cubicBezTo>
                <a:cubicBezTo>
                  <a:pt x="8928" y="33726"/>
                  <a:pt x="9290" y="33753"/>
                  <a:pt x="9651" y="33780"/>
                </a:cubicBezTo>
                <a:cubicBezTo>
                  <a:pt x="10090" y="33808"/>
                  <a:pt x="10534" y="33841"/>
                  <a:pt x="10977" y="33851"/>
                </a:cubicBezTo>
                <a:cubicBezTo>
                  <a:pt x="11158" y="33855"/>
                  <a:pt x="11338" y="33856"/>
                  <a:pt x="11518" y="33856"/>
                </a:cubicBezTo>
                <a:cubicBezTo>
                  <a:pt x="11878" y="33856"/>
                  <a:pt x="12237" y="33851"/>
                  <a:pt x="12598" y="33851"/>
                </a:cubicBezTo>
                <a:cubicBezTo>
                  <a:pt x="12714" y="33851"/>
                  <a:pt x="12828" y="33851"/>
                  <a:pt x="12944" y="33841"/>
                </a:cubicBezTo>
                <a:cubicBezTo>
                  <a:pt x="13437" y="33808"/>
                  <a:pt x="13924" y="33780"/>
                  <a:pt x="14417" y="33731"/>
                </a:cubicBezTo>
                <a:cubicBezTo>
                  <a:pt x="14949" y="33682"/>
                  <a:pt x="15485" y="33627"/>
                  <a:pt x="16022" y="33550"/>
                </a:cubicBezTo>
                <a:cubicBezTo>
                  <a:pt x="17008" y="33413"/>
                  <a:pt x="17988" y="33227"/>
                  <a:pt x="18958" y="32997"/>
                </a:cubicBezTo>
                <a:cubicBezTo>
                  <a:pt x="20415" y="32657"/>
                  <a:pt x="21850" y="32230"/>
                  <a:pt x="23253" y="31710"/>
                </a:cubicBezTo>
                <a:cubicBezTo>
                  <a:pt x="24107" y="31398"/>
                  <a:pt x="24951" y="31058"/>
                  <a:pt x="25772" y="30669"/>
                </a:cubicBezTo>
                <a:cubicBezTo>
                  <a:pt x="25882" y="30618"/>
                  <a:pt x="25944" y="30587"/>
                  <a:pt x="25987" y="30587"/>
                </a:cubicBezTo>
                <a:cubicBezTo>
                  <a:pt x="26049" y="30587"/>
                  <a:pt x="26071" y="30651"/>
                  <a:pt x="26139" y="30806"/>
                </a:cubicBezTo>
                <a:cubicBezTo>
                  <a:pt x="26462" y="31535"/>
                  <a:pt x="26780" y="32269"/>
                  <a:pt x="27114" y="32997"/>
                </a:cubicBezTo>
                <a:cubicBezTo>
                  <a:pt x="27580" y="34005"/>
                  <a:pt x="28045" y="35018"/>
                  <a:pt x="28527" y="36021"/>
                </a:cubicBezTo>
                <a:cubicBezTo>
                  <a:pt x="29064" y="37127"/>
                  <a:pt x="29612" y="38228"/>
                  <a:pt x="30170" y="39324"/>
                </a:cubicBezTo>
                <a:cubicBezTo>
                  <a:pt x="30592" y="40162"/>
                  <a:pt x="31031" y="41000"/>
                  <a:pt x="31469" y="41833"/>
                </a:cubicBezTo>
                <a:cubicBezTo>
                  <a:pt x="31704" y="42276"/>
                  <a:pt x="31940" y="42709"/>
                  <a:pt x="32181" y="43147"/>
                </a:cubicBezTo>
                <a:cubicBezTo>
                  <a:pt x="32405" y="43558"/>
                  <a:pt x="32630" y="43963"/>
                  <a:pt x="32854" y="44368"/>
                </a:cubicBezTo>
                <a:cubicBezTo>
                  <a:pt x="32876" y="44407"/>
                  <a:pt x="32887" y="44451"/>
                  <a:pt x="32915" y="44517"/>
                </a:cubicBezTo>
                <a:cubicBezTo>
                  <a:pt x="32844" y="44500"/>
                  <a:pt x="32800" y="44495"/>
                  <a:pt x="32756" y="44484"/>
                </a:cubicBezTo>
                <a:cubicBezTo>
                  <a:pt x="32586" y="44423"/>
                  <a:pt x="32422" y="44363"/>
                  <a:pt x="32252" y="44303"/>
                </a:cubicBezTo>
                <a:cubicBezTo>
                  <a:pt x="31386" y="44002"/>
                  <a:pt x="30516" y="43733"/>
                  <a:pt x="29628" y="43503"/>
                </a:cubicBezTo>
                <a:cubicBezTo>
                  <a:pt x="28724" y="43262"/>
                  <a:pt x="27810" y="43054"/>
                  <a:pt x="26890" y="42900"/>
                </a:cubicBezTo>
                <a:cubicBezTo>
                  <a:pt x="26298" y="42802"/>
                  <a:pt x="25701" y="42714"/>
                  <a:pt x="25109" y="42632"/>
                </a:cubicBezTo>
                <a:cubicBezTo>
                  <a:pt x="24808" y="42588"/>
                  <a:pt x="24512" y="42567"/>
                  <a:pt x="24211" y="42539"/>
                </a:cubicBezTo>
                <a:cubicBezTo>
                  <a:pt x="23976" y="42517"/>
                  <a:pt x="23735" y="42501"/>
                  <a:pt x="23499" y="42490"/>
                </a:cubicBezTo>
                <a:cubicBezTo>
                  <a:pt x="23143" y="42462"/>
                  <a:pt x="22787" y="42429"/>
                  <a:pt x="22436" y="42424"/>
                </a:cubicBezTo>
                <a:cubicBezTo>
                  <a:pt x="22067" y="42416"/>
                  <a:pt x="21699" y="42411"/>
                  <a:pt x="21331" y="42411"/>
                </a:cubicBezTo>
                <a:cubicBezTo>
                  <a:pt x="20661" y="42411"/>
                  <a:pt x="19993" y="42430"/>
                  <a:pt x="19325" y="42490"/>
                </a:cubicBezTo>
                <a:cubicBezTo>
                  <a:pt x="18865" y="42534"/>
                  <a:pt x="18410" y="42572"/>
                  <a:pt x="17955" y="42616"/>
                </a:cubicBezTo>
                <a:cubicBezTo>
                  <a:pt x="17265" y="42687"/>
                  <a:pt x="16575" y="42797"/>
                  <a:pt x="15891" y="42928"/>
                </a:cubicBezTo>
                <a:cubicBezTo>
                  <a:pt x="14932" y="43109"/>
                  <a:pt x="13984" y="43344"/>
                  <a:pt x="13048" y="43623"/>
                </a:cubicBezTo>
                <a:cubicBezTo>
                  <a:pt x="11487" y="44089"/>
                  <a:pt x="9980" y="44686"/>
                  <a:pt x="8540" y="45453"/>
                </a:cubicBezTo>
                <a:cubicBezTo>
                  <a:pt x="8310" y="45573"/>
                  <a:pt x="8085" y="45711"/>
                  <a:pt x="7861" y="45842"/>
                </a:cubicBezTo>
                <a:cubicBezTo>
                  <a:pt x="7811" y="45869"/>
                  <a:pt x="7745" y="45891"/>
                  <a:pt x="7723" y="45974"/>
                </a:cubicBezTo>
                <a:cubicBezTo>
                  <a:pt x="7817" y="46039"/>
                  <a:pt x="7915" y="46094"/>
                  <a:pt x="8019" y="46143"/>
                </a:cubicBezTo>
                <a:cubicBezTo>
                  <a:pt x="8501" y="46395"/>
                  <a:pt x="8994" y="46631"/>
                  <a:pt x="9498" y="46850"/>
                </a:cubicBezTo>
                <a:cubicBezTo>
                  <a:pt x="10605" y="47337"/>
                  <a:pt x="11750" y="47726"/>
                  <a:pt x="12922" y="48033"/>
                </a:cubicBezTo>
                <a:cubicBezTo>
                  <a:pt x="13760" y="48257"/>
                  <a:pt x="14609" y="48428"/>
                  <a:pt x="15469" y="48559"/>
                </a:cubicBezTo>
                <a:cubicBezTo>
                  <a:pt x="15792" y="48608"/>
                  <a:pt x="16115" y="48652"/>
                  <a:pt x="16444" y="48685"/>
                </a:cubicBezTo>
                <a:cubicBezTo>
                  <a:pt x="16800" y="48723"/>
                  <a:pt x="17161" y="48750"/>
                  <a:pt x="17523" y="48778"/>
                </a:cubicBezTo>
                <a:cubicBezTo>
                  <a:pt x="17912" y="48805"/>
                  <a:pt x="18301" y="48838"/>
                  <a:pt x="18689" y="48844"/>
                </a:cubicBezTo>
                <a:cubicBezTo>
                  <a:pt x="18965" y="48848"/>
                  <a:pt x="19240" y="48852"/>
                  <a:pt x="19516" y="48852"/>
                </a:cubicBezTo>
                <a:cubicBezTo>
                  <a:pt x="19915" y="48852"/>
                  <a:pt x="20315" y="48844"/>
                  <a:pt x="20716" y="48822"/>
                </a:cubicBezTo>
                <a:cubicBezTo>
                  <a:pt x="21226" y="48794"/>
                  <a:pt x="21735" y="48761"/>
                  <a:pt x="22245" y="48718"/>
                </a:cubicBezTo>
                <a:cubicBezTo>
                  <a:pt x="22754" y="48669"/>
                  <a:pt x="23263" y="48603"/>
                  <a:pt x="23767" y="48531"/>
                </a:cubicBezTo>
                <a:cubicBezTo>
                  <a:pt x="24797" y="48389"/>
                  <a:pt x="25816" y="48192"/>
                  <a:pt x="26829" y="47951"/>
                </a:cubicBezTo>
                <a:cubicBezTo>
                  <a:pt x="28358" y="47584"/>
                  <a:pt x="29858" y="47124"/>
                  <a:pt x="31326" y="46565"/>
                </a:cubicBezTo>
                <a:cubicBezTo>
                  <a:pt x="32011" y="46307"/>
                  <a:pt x="32685" y="46023"/>
                  <a:pt x="33353" y="45727"/>
                </a:cubicBezTo>
                <a:cubicBezTo>
                  <a:pt x="33407" y="45703"/>
                  <a:pt x="33456" y="45665"/>
                  <a:pt x="33528" y="45665"/>
                </a:cubicBezTo>
                <a:cubicBezTo>
                  <a:pt x="33537" y="45665"/>
                  <a:pt x="33546" y="45666"/>
                  <a:pt x="33556" y="45667"/>
                </a:cubicBezTo>
                <a:cubicBezTo>
                  <a:pt x="33649" y="45743"/>
                  <a:pt x="33693" y="45858"/>
                  <a:pt x="33753" y="45963"/>
                </a:cubicBezTo>
                <a:cubicBezTo>
                  <a:pt x="34180" y="46691"/>
                  <a:pt x="34596" y="47420"/>
                  <a:pt x="35024" y="48137"/>
                </a:cubicBezTo>
                <a:cubicBezTo>
                  <a:pt x="35928" y="49654"/>
                  <a:pt x="36859" y="51150"/>
                  <a:pt x="37817" y="52629"/>
                </a:cubicBezTo>
                <a:cubicBezTo>
                  <a:pt x="38732" y="54037"/>
                  <a:pt x="39669" y="55428"/>
                  <a:pt x="40644" y="56802"/>
                </a:cubicBezTo>
                <a:cubicBezTo>
                  <a:pt x="40814" y="57044"/>
                  <a:pt x="40989" y="57290"/>
                  <a:pt x="41158" y="57536"/>
                </a:cubicBezTo>
                <a:cubicBezTo>
                  <a:pt x="41180" y="57564"/>
                  <a:pt x="41224" y="57597"/>
                  <a:pt x="41175" y="57652"/>
                </a:cubicBezTo>
                <a:cubicBezTo>
                  <a:pt x="41120" y="57635"/>
                  <a:pt x="41066" y="57613"/>
                  <a:pt x="41005" y="57597"/>
                </a:cubicBezTo>
                <a:cubicBezTo>
                  <a:pt x="40676" y="57482"/>
                  <a:pt x="40353" y="57361"/>
                  <a:pt x="40019" y="57252"/>
                </a:cubicBezTo>
                <a:cubicBezTo>
                  <a:pt x="39335" y="57022"/>
                  <a:pt x="38644" y="56808"/>
                  <a:pt x="37943" y="56622"/>
                </a:cubicBezTo>
                <a:cubicBezTo>
                  <a:pt x="36820" y="56320"/>
                  <a:pt x="35687" y="56074"/>
                  <a:pt x="34536" y="55899"/>
                </a:cubicBezTo>
                <a:cubicBezTo>
                  <a:pt x="34081" y="55822"/>
                  <a:pt x="33621" y="55762"/>
                  <a:pt x="33161" y="55707"/>
                </a:cubicBezTo>
                <a:cubicBezTo>
                  <a:pt x="32854" y="55669"/>
                  <a:pt x="32548" y="55641"/>
                  <a:pt x="32241" y="55614"/>
                </a:cubicBezTo>
                <a:cubicBezTo>
                  <a:pt x="31984" y="55592"/>
                  <a:pt x="31726" y="55576"/>
                  <a:pt x="31469" y="55559"/>
                </a:cubicBezTo>
                <a:cubicBezTo>
                  <a:pt x="30954" y="55537"/>
                  <a:pt x="30444" y="55515"/>
                  <a:pt x="29935" y="55494"/>
                </a:cubicBezTo>
                <a:cubicBezTo>
                  <a:pt x="29826" y="55491"/>
                  <a:pt x="29716" y="55489"/>
                  <a:pt x="29606" y="55489"/>
                </a:cubicBezTo>
                <a:cubicBezTo>
                  <a:pt x="29497" y="55489"/>
                  <a:pt x="29387" y="55491"/>
                  <a:pt x="29278" y="55494"/>
                </a:cubicBezTo>
                <a:cubicBezTo>
                  <a:pt x="28763" y="55515"/>
                  <a:pt x="28253" y="55532"/>
                  <a:pt x="27744" y="55565"/>
                </a:cubicBezTo>
                <a:cubicBezTo>
                  <a:pt x="27311" y="55586"/>
                  <a:pt x="26884" y="55614"/>
                  <a:pt x="26457" y="55663"/>
                </a:cubicBezTo>
                <a:cubicBezTo>
                  <a:pt x="25893" y="55729"/>
                  <a:pt x="25334" y="55806"/>
                  <a:pt x="24775" y="55893"/>
                </a:cubicBezTo>
                <a:cubicBezTo>
                  <a:pt x="23356" y="56118"/>
                  <a:pt x="21965" y="56463"/>
                  <a:pt x="20596" y="56907"/>
                </a:cubicBezTo>
                <a:cubicBezTo>
                  <a:pt x="19621" y="57224"/>
                  <a:pt x="18668" y="57591"/>
                  <a:pt x="17736" y="58029"/>
                </a:cubicBezTo>
                <a:cubicBezTo>
                  <a:pt x="17161" y="58298"/>
                  <a:pt x="16597" y="58583"/>
                  <a:pt x="16055" y="58917"/>
                </a:cubicBezTo>
                <a:cubicBezTo>
                  <a:pt x="16005" y="58950"/>
                  <a:pt x="15956" y="58988"/>
                  <a:pt x="15902" y="59026"/>
                </a:cubicBezTo>
                <a:cubicBezTo>
                  <a:pt x="15924" y="59065"/>
                  <a:pt x="15929" y="59076"/>
                  <a:pt x="15940" y="59087"/>
                </a:cubicBezTo>
                <a:cubicBezTo>
                  <a:pt x="15984" y="59114"/>
                  <a:pt x="16033" y="59142"/>
                  <a:pt x="16077" y="59169"/>
                </a:cubicBezTo>
                <a:cubicBezTo>
                  <a:pt x="17107" y="59711"/>
                  <a:pt x="18169" y="60177"/>
                  <a:pt x="19270" y="60560"/>
                </a:cubicBezTo>
                <a:cubicBezTo>
                  <a:pt x="20574" y="61020"/>
                  <a:pt x="21905" y="61360"/>
                  <a:pt x="23269" y="61585"/>
                </a:cubicBezTo>
                <a:cubicBezTo>
                  <a:pt x="23707" y="61656"/>
                  <a:pt x="24151" y="61710"/>
                  <a:pt x="24589" y="61765"/>
                </a:cubicBezTo>
                <a:cubicBezTo>
                  <a:pt x="24901" y="61804"/>
                  <a:pt x="25213" y="61826"/>
                  <a:pt x="25525" y="61853"/>
                </a:cubicBezTo>
                <a:cubicBezTo>
                  <a:pt x="25893" y="61880"/>
                  <a:pt x="26265" y="61913"/>
                  <a:pt x="26632" y="61919"/>
                </a:cubicBezTo>
                <a:cubicBezTo>
                  <a:pt x="27030" y="61924"/>
                  <a:pt x="27427" y="61931"/>
                  <a:pt x="27825" y="61931"/>
                </a:cubicBezTo>
                <a:cubicBezTo>
                  <a:pt x="28287" y="61931"/>
                  <a:pt x="28750" y="61921"/>
                  <a:pt x="29212" y="61886"/>
                </a:cubicBezTo>
                <a:cubicBezTo>
                  <a:pt x="29508" y="61864"/>
                  <a:pt x="29809" y="61859"/>
                  <a:pt x="30110" y="61831"/>
                </a:cubicBezTo>
                <a:cubicBezTo>
                  <a:pt x="30560" y="61793"/>
                  <a:pt x="31003" y="61738"/>
                  <a:pt x="31452" y="61683"/>
                </a:cubicBezTo>
                <a:cubicBezTo>
                  <a:pt x="32131" y="61607"/>
                  <a:pt x="32805" y="61491"/>
                  <a:pt x="33474" y="61366"/>
                </a:cubicBezTo>
                <a:cubicBezTo>
                  <a:pt x="34432" y="61185"/>
                  <a:pt x="35385" y="60960"/>
                  <a:pt x="36327" y="60697"/>
                </a:cubicBezTo>
                <a:cubicBezTo>
                  <a:pt x="38179" y="60177"/>
                  <a:pt x="39981" y="59530"/>
                  <a:pt x="41723" y="58720"/>
                </a:cubicBezTo>
                <a:cubicBezTo>
                  <a:pt x="41815" y="58676"/>
                  <a:pt x="41868" y="58651"/>
                  <a:pt x="41910" y="58651"/>
                </a:cubicBezTo>
                <a:cubicBezTo>
                  <a:pt x="41968" y="58651"/>
                  <a:pt x="42004" y="58699"/>
                  <a:pt x="42090" y="58813"/>
                </a:cubicBezTo>
                <a:cubicBezTo>
                  <a:pt x="42484" y="59339"/>
                  <a:pt x="42873" y="59865"/>
                  <a:pt x="43268" y="60391"/>
                </a:cubicBezTo>
                <a:cubicBezTo>
                  <a:pt x="43750" y="61015"/>
                  <a:pt x="44237" y="61645"/>
                  <a:pt x="44725" y="62264"/>
                </a:cubicBezTo>
                <a:cubicBezTo>
                  <a:pt x="45486" y="63228"/>
                  <a:pt x="46269" y="64181"/>
                  <a:pt x="47069" y="65112"/>
                </a:cubicBezTo>
                <a:cubicBezTo>
                  <a:pt x="47556" y="65682"/>
                  <a:pt x="48044" y="66252"/>
                  <a:pt x="48542" y="66815"/>
                </a:cubicBezTo>
                <a:cubicBezTo>
                  <a:pt x="49057" y="67391"/>
                  <a:pt x="49572" y="67966"/>
                  <a:pt x="50098" y="68530"/>
                </a:cubicBezTo>
                <a:cubicBezTo>
                  <a:pt x="50668" y="69138"/>
                  <a:pt x="51243" y="69741"/>
                  <a:pt x="51824" y="70338"/>
                </a:cubicBezTo>
                <a:cubicBezTo>
                  <a:pt x="52338" y="70858"/>
                  <a:pt x="52864" y="71368"/>
                  <a:pt x="53379" y="71882"/>
                </a:cubicBezTo>
                <a:cubicBezTo>
                  <a:pt x="53406" y="71904"/>
                  <a:pt x="53456" y="71921"/>
                  <a:pt x="53428" y="71981"/>
                </a:cubicBezTo>
                <a:cubicBezTo>
                  <a:pt x="53352" y="71959"/>
                  <a:pt x="53275" y="71937"/>
                  <a:pt x="53193" y="71910"/>
                </a:cubicBezTo>
                <a:cubicBezTo>
                  <a:pt x="52234" y="71598"/>
                  <a:pt x="51265" y="71318"/>
                  <a:pt x="50279" y="71088"/>
                </a:cubicBezTo>
                <a:cubicBezTo>
                  <a:pt x="49315" y="70858"/>
                  <a:pt x="48340" y="70672"/>
                  <a:pt x="47359" y="70535"/>
                </a:cubicBezTo>
                <a:cubicBezTo>
                  <a:pt x="46839" y="70464"/>
                  <a:pt x="46318" y="70414"/>
                  <a:pt x="45792" y="70360"/>
                </a:cubicBezTo>
                <a:cubicBezTo>
                  <a:pt x="45612" y="70338"/>
                  <a:pt x="45431" y="70321"/>
                  <a:pt x="45245" y="70310"/>
                </a:cubicBezTo>
                <a:cubicBezTo>
                  <a:pt x="44900" y="70288"/>
                  <a:pt x="44549" y="70250"/>
                  <a:pt x="44204" y="70244"/>
                </a:cubicBezTo>
                <a:cubicBezTo>
                  <a:pt x="43928" y="70243"/>
                  <a:pt x="43653" y="70242"/>
                  <a:pt x="43377" y="70242"/>
                </a:cubicBezTo>
                <a:cubicBezTo>
                  <a:pt x="42826" y="70242"/>
                  <a:pt x="42274" y="70244"/>
                  <a:pt x="41723" y="70244"/>
                </a:cubicBezTo>
                <a:cubicBezTo>
                  <a:pt x="41646" y="70244"/>
                  <a:pt x="41575" y="70244"/>
                  <a:pt x="41498" y="70250"/>
                </a:cubicBezTo>
                <a:cubicBezTo>
                  <a:pt x="41038" y="70288"/>
                  <a:pt x="40573" y="70321"/>
                  <a:pt x="40112" y="70360"/>
                </a:cubicBezTo>
                <a:cubicBezTo>
                  <a:pt x="39800" y="70387"/>
                  <a:pt x="39488" y="70420"/>
                  <a:pt x="39176" y="70458"/>
                </a:cubicBezTo>
                <a:cubicBezTo>
                  <a:pt x="38770" y="70513"/>
                  <a:pt x="38365" y="70579"/>
                  <a:pt x="37960" y="70645"/>
                </a:cubicBezTo>
                <a:cubicBezTo>
                  <a:pt x="36656" y="70858"/>
                  <a:pt x="35380" y="71176"/>
                  <a:pt x="34120" y="71576"/>
                </a:cubicBezTo>
                <a:cubicBezTo>
                  <a:pt x="33161" y="71877"/>
                  <a:pt x="32225" y="72238"/>
                  <a:pt x="31310" y="72649"/>
                </a:cubicBezTo>
                <a:cubicBezTo>
                  <a:pt x="30839" y="72868"/>
                  <a:pt x="30373" y="73098"/>
                  <a:pt x="29918" y="73345"/>
                </a:cubicBezTo>
                <a:cubicBezTo>
                  <a:pt x="29743" y="73443"/>
                  <a:pt x="29574" y="73542"/>
                  <a:pt x="29404" y="73646"/>
                </a:cubicBezTo>
                <a:cubicBezTo>
                  <a:pt x="29355" y="73673"/>
                  <a:pt x="29294" y="73695"/>
                  <a:pt x="29272" y="73767"/>
                </a:cubicBezTo>
                <a:cubicBezTo>
                  <a:pt x="29300" y="73832"/>
                  <a:pt x="29360" y="73849"/>
                  <a:pt x="29415" y="73876"/>
                </a:cubicBezTo>
                <a:cubicBezTo>
                  <a:pt x="29891" y="74128"/>
                  <a:pt x="30373" y="74364"/>
                  <a:pt x="30866" y="74583"/>
                </a:cubicBezTo>
                <a:cubicBezTo>
                  <a:pt x="32099" y="75136"/>
                  <a:pt x="33369" y="75569"/>
                  <a:pt x="34679" y="75897"/>
                </a:cubicBezTo>
                <a:cubicBezTo>
                  <a:pt x="35435" y="76089"/>
                  <a:pt x="36196" y="76243"/>
                  <a:pt x="36963" y="76357"/>
                </a:cubicBezTo>
                <a:cubicBezTo>
                  <a:pt x="37615" y="76456"/>
                  <a:pt x="38266" y="76533"/>
                  <a:pt x="38918" y="76582"/>
                </a:cubicBezTo>
                <a:cubicBezTo>
                  <a:pt x="39324" y="76615"/>
                  <a:pt x="39734" y="76620"/>
                  <a:pt x="40145" y="76642"/>
                </a:cubicBezTo>
                <a:cubicBezTo>
                  <a:pt x="40233" y="76642"/>
                  <a:pt x="40321" y="76648"/>
                  <a:pt x="40408" y="76648"/>
                </a:cubicBezTo>
                <a:cubicBezTo>
                  <a:pt x="40685" y="76652"/>
                  <a:pt x="40962" y="76665"/>
                  <a:pt x="41236" y="76665"/>
                </a:cubicBezTo>
                <a:cubicBezTo>
                  <a:pt x="41281" y="76665"/>
                  <a:pt x="41327" y="76665"/>
                  <a:pt x="41372" y="76664"/>
                </a:cubicBezTo>
                <a:cubicBezTo>
                  <a:pt x="41849" y="76648"/>
                  <a:pt x="42325" y="76620"/>
                  <a:pt x="42802" y="76598"/>
                </a:cubicBezTo>
                <a:cubicBezTo>
                  <a:pt x="43070" y="76582"/>
                  <a:pt x="43339" y="76571"/>
                  <a:pt x="43601" y="76544"/>
                </a:cubicBezTo>
                <a:cubicBezTo>
                  <a:pt x="44138" y="76489"/>
                  <a:pt x="44675" y="76423"/>
                  <a:pt x="45207" y="76352"/>
                </a:cubicBezTo>
                <a:cubicBezTo>
                  <a:pt x="46236" y="76215"/>
                  <a:pt x="47255" y="76018"/>
                  <a:pt x="48263" y="75783"/>
                </a:cubicBezTo>
                <a:cubicBezTo>
                  <a:pt x="50377" y="75284"/>
                  <a:pt x="52431" y="74605"/>
                  <a:pt x="54420" y="73739"/>
                </a:cubicBezTo>
                <a:cubicBezTo>
                  <a:pt x="54589" y="73668"/>
                  <a:pt x="54760" y="73591"/>
                  <a:pt x="54924" y="73515"/>
                </a:cubicBezTo>
                <a:cubicBezTo>
                  <a:pt x="54957" y="73500"/>
                  <a:pt x="54988" y="73493"/>
                  <a:pt x="55018" y="73493"/>
                </a:cubicBezTo>
                <a:cubicBezTo>
                  <a:pt x="55065" y="73493"/>
                  <a:pt x="55108" y="73512"/>
                  <a:pt x="55148" y="73553"/>
                </a:cubicBezTo>
                <a:cubicBezTo>
                  <a:pt x="55269" y="73662"/>
                  <a:pt x="55389" y="73772"/>
                  <a:pt x="55515" y="73882"/>
                </a:cubicBezTo>
                <a:cubicBezTo>
                  <a:pt x="55943" y="74265"/>
                  <a:pt x="56364" y="74648"/>
                  <a:pt x="56797" y="75027"/>
                </a:cubicBezTo>
                <a:cubicBezTo>
                  <a:pt x="57630" y="75744"/>
                  <a:pt x="58473" y="76451"/>
                  <a:pt x="59333" y="77135"/>
                </a:cubicBezTo>
                <a:cubicBezTo>
                  <a:pt x="60900" y="78379"/>
                  <a:pt x="62516" y="79562"/>
                  <a:pt x="64186" y="80668"/>
                </a:cubicBezTo>
                <a:cubicBezTo>
                  <a:pt x="64805" y="81079"/>
                  <a:pt x="65435" y="81473"/>
                  <a:pt x="66070" y="81868"/>
                </a:cubicBezTo>
                <a:cubicBezTo>
                  <a:pt x="66542" y="82158"/>
                  <a:pt x="67018" y="82432"/>
                  <a:pt x="67495" y="82711"/>
                </a:cubicBezTo>
                <a:cubicBezTo>
                  <a:pt x="67555" y="82744"/>
                  <a:pt x="67615" y="82772"/>
                  <a:pt x="67681" y="82810"/>
                </a:cubicBezTo>
                <a:cubicBezTo>
                  <a:pt x="67714" y="82766"/>
                  <a:pt x="67747" y="82744"/>
                  <a:pt x="67763" y="82706"/>
                </a:cubicBezTo>
                <a:cubicBezTo>
                  <a:pt x="67949" y="82388"/>
                  <a:pt x="68130" y="82071"/>
                  <a:pt x="68316" y="81747"/>
                </a:cubicBezTo>
                <a:cubicBezTo>
                  <a:pt x="68333" y="81714"/>
                  <a:pt x="68333" y="81671"/>
                  <a:pt x="68349" y="81627"/>
                </a:cubicBezTo>
                <a:cubicBezTo>
                  <a:pt x="68278" y="81583"/>
                  <a:pt x="68212" y="81545"/>
                  <a:pt x="68152" y="81506"/>
                </a:cubicBezTo>
                <a:cubicBezTo>
                  <a:pt x="67719" y="81249"/>
                  <a:pt x="67292" y="80997"/>
                  <a:pt x="66865" y="80739"/>
                </a:cubicBezTo>
                <a:cubicBezTo>
                  <a:pt x="65189" y="79726"/>
                  <a:pt x="63567" y="78620"/>
                  <a:pt x="61995" y="77448"/>
                </a:cubicBezTo>
                <a:cubicBezTo>
                  <a:pt x="61119" y="76796"/>
                  <a:pt x="60253" y="76127"/>
                  <a:pt x="59415" y="75432"/>
                </a:cubicBezTo>
                <a:cubicBezTo>
                  <a:pt x="58796" y="74922"/>
                  <a:pt x="58188" y="74407"/>
                  <a:pt x="57580" y="73887"/>
                </a:cubicBezTo>
                <a:cubicBezTo>
                  <a:pt x="57126" y="73493"/>
                  <a:pt x="56682" y="73088"/>
                  <a:pt x="56238" y="72682"/>
                </a:cubicBezTo>
                <a:cubicBezTo>
                  <a:pt x="55669" y="72156"/>
                  <a:pt x="55093" y="71631"/>
                  <a:pt x="54535" y="71088"/>
                </a:cubicBezTo>
                <a:cubicBezTo>
                  <a:pt x="53264" y="69856"/>
                  <a:pt x="52021" y="68596"/>
                  <a:pt x="50827" y="67292"/>
                </a:cubicBezTo>
                <a:cubicBezTo>
                  <a:pt x="50558" y="67002"/>
                  <a:pt x="50290" y="66706"/>
                  <a:pt x="50027" y="66416"/>
                </a:cubicBezTo>
                <a:cubicBezTo>
                  <a:pt x="49988" y="66377"/>
                  <a:pt x="49944" y="66339"/>
                  <a:pt x="49950" y="66268"/>
                </a:cubicBezTo>
                <a:cubicBezTo>
                  <a:pt x="49988" y="66213"/>
                  <a:pt x="50049" y="66180"/>
                  <a:pt x="50104" y="66142"/>
                </a:cubicBezTo>
                <a:cubicBezTo>
                  <a:pt x="50306" y="66000"/>
                  <a:pt x="50520" y="65857"/>
                  <a:pt x="50722" y="65704"/>
                </a:cubicBezTo>
                <a:cubicBezTo>
                  <a:pt x="51489" y="65145"/>
                  <a:pt x="52234" y="64559"/>
                  <a:pt x="52952" y="63940"/>
                </a:cubicBezTo>
                <a:cubicBezTo>
                  <a:pt x="53494" y="63474"/>
                  <a:pt x="54020" y="62998"/>
                  <a:pt x="54529" y="62505"/>
                </a:cubicBezTo>
                <a:cubicBezTo>
                  <a:pt x="55269" y="61787"/>
                  <a:pt x="55986" y="61042"/>
                  <a:pt x="56660" y="60264"/>
                </a:cubicBezTo>
                <a:cubicBezTo>
                  <a:pt x="57104" y="59755"/>
                  <a:pt x="57531" y="59229"/>
                  <a:pt x="57942" y="58698"/>
                </a:cubicBezTo>
                <a:cubicBezTo>
                  <a:pt x="58774" y="57619"/>
                  <a:pt x="59530" y="56490"/>
                  <a:pt x="60204" y="55307"/>
                </a:cubicBezTo>
                <a:cubicBezTo>
                  <a:pt x="60653" y="54524"/>
                  <a:pt x="61059" y="53719"/>
                  <a:pt x="61425" y="52897"/>
                </a:cubicBezTo>
                <a:cubicBezTo>
                  <a:pt x="61875" y="51889"/>
                  <a:pt x="62247" y="50854"/>
                  <a:pt x="62560" y="49802"/>
                </a:cubicBezTo>
                <a:cubicBezTo>
                  <a:pt x="62839" y="48855"/>
                  <a:pt x="63058" y="47896"/>
                  <a:pt x="63211" y="46927"/>
                </a:cubicBezTo>
                <a:cubicBezTo>
                  <a:pt x="63277" y="46472"/>
                  <a:pt x="63332" y="46017"/>
                  <a:pt x="63381" y="45563"/>
                </a:cubicBezTo>
                <a:cubicBezTo>
                  <a:pt x="63419" y="45234"/>
                  <a:pt x="63436" y="44900"/>
                  <a:pt x="63463" y="44566"/>
                </a:cubicBezTo>
                <a:cubicBezTo>
                  <a:pt x="63469" y="44489"/>
                  <a:pt x="63480" y="44418"/>
                  <a:pt x="63485" y="44341"/>
                </a:cubicBezTo>
                <a:cubicBezTo>
                  <a:pt x="63485" y="44281"/>
                  <a:pt x="63491" y="44215"/>
                  <a:pt x="63485" y="44155"/>
                </a:cubicBezTo>
                <a:cubicBezTo>
                  <a:pt x="63485" y="44127"/>
                  <a:pt x="63463" y="44100"/>
                  <a:pt x="63441" y="44062"/>
                </a:cubicBezTo>
                <a:cubicBezTo>
                  <a:pt x="63370" y="44095"/>
                  <a:pt x="63310" y="44122"/>
                  <a:pt x="63250" y="44155"/>
                </a:cubicBezTo>
                <a:cubicBezTo>
                  <a:pt x="62647" y="44478"/>
                  <a:pt x="62072" y="44845"/>
                  <a:pt x="61513" y="45240"/>
                </a:cubicBezTo>
                <a:cubicBezTo>
                  <a:pt x="60560" y="45902"/>
                  <a:pt x="59656" y="46631"/>
                  <a:pt x="58807" y="47425"/>
                </a:cubicBezTo>
                <a:cubicBezTo>
                  <a:pt x="58391" y="47808"/>
                  <a:pt x="57980" y="48197"/>
                  <a:pt x="57591" y="48614"/>
                </a:cubicBezTo>
                <a:cubicBezTo>
                  <a:pt x="57181" y="49052"/>
                  <a:pt x="56775" y="49495"/>
                  <a:pt x="56386" y="49950"/>
                </a:cubicBezTo>
                <a:cubicBezTo>
                  <a:pt x="55685" y="50777"/>
                  <a:pt x="55039" y="51637"/>
                  <a:pt x="54431" y="52530"/>
                </a:cubicBezTo>
                <a:cubicBezTo>
                  <a:pt x="53505" y="53905"/>
                  <a:pt x="52705" y="55345"/>
                  <a:pt x="52015" y="56852"/>
                </a:cubicBezTo>
                <a:cubicBezTo>
                  <a:pt x="51429" y="58128"/>
                  <a:pt x="50925" y="59432"/>
                  <a:pt x="50509" y="60768"/>
                </a:cubicBezTo>
                <a:cubicBezTo>
                  <a:pt x="50104" y="62083"/>
                  <a:pt x="49775" y="63414"/>
                  <a:pt x="49517" y="64767"/>
                </a:cubicBezTo>
                <a:cubicBezTo>
                  <a:pt x="49473" y="64997"/>
                  <a:pt x="49435" y="65233"/>
                  <a:pt x="49391" y="65468"/>
                </a:cubicBezTo>
                <a:cubicBezTo>
                  <a:pt x="49381" y="65523"/>
                  <a:pt x="49381" y="65578"/>
                  <a:pt x="49298" y="65616"/>
                </a:cubicBezTo>
                <a:cubicBezTo>
                  <a:pt x="49282" y="65589"/>
                  <a:pt x="49265" y="65561"/>
                  <a:pt x="49243" y="65534"/>
                </a:cubicBezTo>
                <a:cubicBezTo>
                  <a:pt x="48942" y="65189"/>
                  <a:pt x="48641" y="64844"/>
                  <a:pt x="48345" y="64493"/>
                </a:cubicBezTo>
                <a:cubicBezTo>
                  <a:pt x="47814" y="63863"/>
                  <a:pt x="47277" y="63233"/>
                  <a:pt x="46757" y="62593"/>
                </a:cubicBezTo>
                <a:cubicBezTo>
                  <a:pt x="46154" y="61853"/>
                  <a:pt x="45562" y="61103"/>
                  <a:pt x="44971" y="60347"/>
                </a:cubicBezTo>
                <a:cubicBezTo>
                  <a:pt x="44056" y="59175"/>
                  <a:pt x="43169" y="57980"/>
                  <a:pt x="42304" y="56764"/>
                </a:cubicBezTo>
                <a:cubicBezTo>
                  <a:pt x="41778" y="56025"/>
                  <a:pt x="41257" y="55280"/>
                  <a:pt x="40742" y="54535"/>
                </a:cubicBezTo>
                <a:cubicBezTo>
                  <a:pt x="40424" y="54080"/>
                  <a:pt x="40123" y="53620"/>
                  <a:pt x="39811" y="53160"/>
                </a:cubicBezTo>
                <a:cubicBezTo>
                  <a:pt x="39778" y="53111"/>
                  <a:pt x="39734" y="53062"/>
                  <a:pt x="39751" y="52974"/>
                </a:cubicBezTo>
                <a:cubicBezTo>
                  <a:pt x="39800" y="52935"/>
                  <a:pt x="39861" y="52892"/>
                  <a:pt x="39921" y="52853"/>
                </a:cubicBezTo>
                <a:cubicBezTo>
                  <a:pt x="40216" y="52640"/>
                  <a:pt x="40512" y="52437"/>
                  <a:pt x="40803" y="52223"/>
                </a:cubicBezTo>
                <a:cubicBezTo>
                  <a:pt x="41526" y="51692"/>
                  <a:pt x="42221" y="51133"/>
                  <a:pt x="42900" y="50547"/>
                </a:cubicBezTo>
                <a:cubicBezTo>
                  <a:pt x="43465" y="50065"/>
                  <a:pt x="44018" y="49561"/>
                  <a:pt x="44549" y="49041"/>
                </a:cubicBezTo>
                <a:cubicBezTo>
                  <a:pt x="44927" y="48674"/>
                  <a:pt x="45289" y="48290"/>
                  <a:pt x="45650" y="47918"/>
                </a:cubicBezTo>
                <a:cubicBezTo>
                  <a:pt x="46209" y="47343"/>
                  <a:pt x="46729" y="46735"/>
                  <a:pt x="47239" y="46116"/>
                </a:cubicBezTo>
                <a:cubicBezTo>
                  <a:pt x="47907" y="45305"/>
                  <a:pt x="48531" y="44462"/>
                  <a:pt x="49112" y="43580"/>
                </a:cubicBezTo>
                <a:cubicBezTo>
                  <a:pt x="49868" y="42435"/>
                  <a:pt x="50547" y="41246"/>
                  <a:pt x="51128" y="39997"/>
                </a:cubicBezTo>
                <a:cubicBezTo>
                  <a:pt x="51495" y="39209"/>
                  <a:pt x="51824" y="38409"/>
                  <a:pt x="52108" y="37587"/>
                </a:cubicBezTo>
                <a:cubicBezTo>
                  <a:pt x="52530" y="36371"/>
                  <a:pt x="52859" y="35133"/>
                  <a:pt x="53072" y="33862"/>
                </a:cubicBezTo>
                <a:cubicBezTo>
                  <a:pt x="53149" y="33435"/>
                  <a:pt x="53204" y="32997"/>
                  <a:pt x="53259" y="32564"/>
                </a:cubicBezTo>
                <a:cubicBezTo>
                  <a:pt x="53297" y="32263"/>
                  <a:pt x="53324" y="31956"/>
                  <a:pt x="53346" y="31649"/>
                </a:cubicBezTo>
                <a:cubicBezTo>
                  <a:pt x="53368" y="31370"/>
                  <a:pt x="53384" y="31091"/>
                  <a:pt x="53401" y="30812"/>
                </a:cubicBezTo>
                <a:cubicBezTo>
                  <a:pt x="53406" y="30779"/>
                  <a:pt x="53379" y="30746"/>
                  <a:pt x="53363" y="30707"/>
                </a:cubicBezTo>
                <a:cubicBezTo>
                  <a:pt x="53330" y="30718"/>
                  <a:pt x="53308" y="30718"/>
                  <a:pt x="53292" y="30729"/>
                </a:cubicBezTo>
                <a:cubicBezTo>
                  <a:pt x="53248" y="30751"/>
                  <a:pt x="53204" y="30773"/>
                  <a:pt x="53165" y="30795"/>
                </a:cubicBezTo>
                <a:cubicBezTo>
                  <a:pt x="52536" y="31135"/>
                  <a:pt x="51944" y="31518"/>
                  <a:pt x="51358" y="31929"/>
                </a:cubicBezTo>
                <a:cubicBezTo>
                  <a:pt x="50180" y="32751"/>
                  <a:pt x="49096" y="33682"/>
                  <a:pt x="48066" y="34684"/>
                </a:cubicBezTo>
                <a:cubicBezTo>
                  <a:pt x="47633" y="35106"/>
                  <a:pt x="47222" y="35544"/>
                  <a:pt x="46822" y="35993"/>
                </a:cubicBezTo>
                <a:cubicBezTo>
                  <a:pt x="46324" y="36546"/>
                  <a:pt x="45853" y="37122"/>
                  <a:pt x="45398" y="37708"/>
                </a:cubicBezTo>
                <a:cubicBezTo>
                  <a:pt x="44719" y="38595"/>
                  <a:pt x="44094" y="39515"/>
                  <a:pt x="43520" y="40468"/>
                </a:cubicBezTo>
                <a:cubicBezTo>
                  <a:pt x="42988" y="41350"/>
                  <a:pt x="42501" y="42260"/>
                  <a:pt x="42062" y="43196"/>
                </a:cubicBezTo>
                <a:cubicBezTo>
                  <a:pt x="41854" y="43656"/>
                  <a:pt x="41646" y="44116"/>
                  <a:pt x="41449" y="44582"/>
                </a:cubicBezTo>
                <a:cubicBezTo>
                  <a:pt x="41022" y="45595"/>
                  <a:pt x="40660" y="46636"/>
                  <a:pt x="40343" y="47688"/>
                </a:cubicBezTo>
                <a:cubicBezTo>
                  <a:pt x="39937" y="49019"/>
                  <a:pt x="39614" y="50378"/>
                  <a:pt x="39368" y="51747"/>
                </a:cubicBezTo>
                <a:cubicBezTo>
                  <a:pt x="39340" y="51889"/>
                  <a:pt x="39318" y="52032"/>
                  <a:pt x="39291" y="52174"/>
                </a:cubicBezTo>
                <a:cubicBezTo>
                  <a:pt x="39285" y="52201"/>
                  <a:pt x="39280" y="52240"/>
                  <a:pt x="39219" y="52245"/>
                </a:cubicBezTo>
                <a:cubicBezTo>
                  <a:pt x="39187" y="52201"/>
                  <a:pt x="39143" y="52147"/>
                  <a:pt x="39105" y="52092"/>
                </a:cubicBezTo>
                <a:cubicBezTo>
                  <a:pt x="38875" y="51730"/>
                  <a:pt x="38639" y="51369"/>
                  <a:pt x="38409" y="51002"/>
                </a:cubicBezTo>
                <a:cubicBezTo>
                  <a:pt x="37894" y="50191"/>
                  <a:pt x="37379" y="49375"/>
                  <a:pt x="36881" y="48553"/>
                </a:cubicBezTo>
                <a:cubicBezTo>
                  <a:pt x="35906" y="46965"/>
                  <a:pt x="34969" y="45354"/>
                  <a:pt x="34065" y="43722"/>
                </a:cubicBezTo>
                <a:cubicBezTo>
                  <a:pt x="33567" y="42813"/>
                  <a:pt x="33074" y="41898"/>
                  <a:pt x="32581" y="40983"/>
                </a:cubicBezTo>
                <a:cubicBezTo>
                  <a:pt x="32400" y="40655"/>
                  <a:pt x="32225" y="40321"/>
                  <a:pt x="32049" y="39986"/>
                </a:cubicBezTo>
                <a:cubicBezTo>
                  <a:pt x="31765" y="39439"/>
                  <a:pt x="31480" y="38886"/>
                  <a:pt x="31200" y="38332"/>
                </a:cubicBezTo>
                <a:cubicBezTo>
                  <a:pt x="31173" y="38283"/>
                  <a:pt x="31162" y="38234"/>
                  <a:pt x="31145" y="38179"/>
                </a:cubicBezTo>
                <a:cubicBezTo>
                  <a:pt x="31206" y="38130"/>
                  <a:pt x="31261" y="38086"/>
                  <a:pt x="31315" y="38047"/>
                </a:cubicBezTo>
                <a:cubicBezTo>
                  <a:pt x="32142" y="37478"/>
                  <a:pt x="32937" y="36864"/>
                  <a:pt x="33709" y="36223"/>
                </a:cubicBezTo>
                <a:cubicBezTo>
                  <a:pt x="34531" y="35539"/>
                  <a:pt x="35314" y="34826"/>
                  <a:pt x="36075" y="34076"/>
                </a:cubicBezTo>
                <a:cubicBezTo>
                  <a:pt x="36645" y="33518"/>
                  <a:pt x="37187" y="32931"/>
                  <a:pt x="37719" y="32329"/>
                </a:cubicBezTo>
                <a:cubicBezTo>
                  <a:pt x="38409" y="31546"/>
                  <a:pt x="39061" y="30735"/>
                  <a:pt x="39674" y="29886"/>
                </a:cubicBezTo>
                <a:cubicBezTo>
                  <a:pt x="40819" y="28297"/>
                  <a:pt x="41811" y="26621"/>
                  <a:pt x="42610" y="24824"/>
                </a:cubicBezTo>
                <a:cubicBezTo>
                  <a:pt x="43185" y="23532"/>
                  <a:pt x="43651" y="22201"/>
                  <a:pt x="43996" y="20826"/>
                </a:cubicBezTo>
                <a:cubicBezTo>
                  <a:pt x="44264" y="19736"/>
                  <a:pt x="44462" y="18635"/>
                  <a:pt x="44571" y="17517"/>
                </a:cubicBezTo>
                <a:cubicBezTo>
                  <a:pt x="44593" y="17326"/>
                  <a:pt x="44609" y="17140"/>
                  <a:pt x="44626" y="16948"/>
                </a:cubicBezTo>
                <a:cubicBezTo>
                  <a:pt x="44642" y="16674"/>
                  <a:pt x="44664" y="16400"/>
                  <a:pt x="44681" y="16132"/>
                </a:cubicBezTo>
                <a:cubicBezTo>
                  <a:pt x="44681" y="16082"/>
                  <a:pt x="44686" y="16033"/>
                  <a:pt x="44626" y="16000"/>
                </a:cubicBezTo>
                <a:cubicBezTo>
                  <a:pt x="44621" y="16000"/>
                  <a:pt x="44617" y="16000"/>
                  <a:pt x="44612" y="16000"/>
                </a:cubicBezTo>
                <a:cubicBezTo>
                  <a:pt x="44558" y="16000"/>
                  <a:pt x="44512" y="16030"/>
                  <a:pt x="44462" y="16060"/>
                </a:cubicBezTo>
                <a:cubicBezTo>
                  <a:pt x="44314" y="16143"/>
                  <a:pt x="44166" y="16225"/>
                  <a:pt x="44018" y="16312"/>
                </a:cubicBezTo>
                <a:cubicBezTo>
                  <a:pt x="43207" y="16783"/>
                  <a:pt x="42440" y="17320"/>
                  <a:pt x="41701" y="17896"/>
                </a:cubicBezTo>
                <a:cubicBezTo>
                  <a:pt x="40917" y="18503"/>
                  <a:pt x="40173" y="19155"/>
                  <a:pt x="39460" y="19846"/>
                </a:cubicBezTo>
                <a:cubicBezTo>
                  <a:pt x="38765" y="20519"/>
                  <a:pt x="38108" y="21231"/>
                  <a:pt x="37483" y="21976"/>
                </a:cubicBezTo>
                <a:cubicBezTo>
                  <a:pt x="36776" y="22820"/>
                  <a:pt x="36119" y="23696"/>
                  <a:pt x="35511" y="24616"/>
                </a:cubicBezTo>
                <a:cubicBezTo>
                  <a:pt x="34728" y="25799"/>
                  <a:pt x="34027" y="27037"/>
                  <a:pt x="33413" y="28319"/>
                </a:cubicBezTo>
                <a:cubicBezTo>
                  <a:pt x="32915" y="29360"/>
                  <a:pt x="32471" y="30428"/>
                  <a:pt x="32088" y="31518"/>
                </a:cubicBezTo>
                <a:cubicBezTo>
                  <a:pt x="31496" y="33200"/>
                  <a:pt x="31036" y="34920"/>
                  <a:pt x="30707" y="36678"/>
                </a:cubicBezTo>
                <a:cubicBezTo>
                  <a:pt x="30691" y="36782"/>
                  <a:pt x="30669" y="36892"/>
                  <a:pt x="30647" y="36996"/>
                </a:cubicBezTo>
                <a:cubicBezTo>
                  <a:pt x="30636" y="37028"/>
                  <a:pt x="30642" y="37067"/>
                  <a:pt x="30587" y="37078"/>
                </a:cubicBezTo>
                <a:cubicBezTo>
                  <a:pt x="30532" y="37023"/>
                  <a:pt x="30510" y="36952"/>
                  <a:pt x="30477" y="36886"/>
                </a:cubicBezTo>
                <a:cubicBezTo>
                  <a:pt x="30181" y="36278"/>
                  <a:pt x="29886" y="35676"/>
                  <a:pt x="29596" y="35062"/>
                </a:cubicBezTo>
                <a:cubicBezTo>
                  <a:pt x="29075" y="33950"/>
                  <a:pt x="28549" y="32838"/>
                  <a:pt x="28051" y="31715"/>
                </a:cubicBezTo>
                <a:cubicBezTo>
                  <a:pt x="27547" y="30587"/>
                  <a:pt x="27054" y="29453"/>
                  <a:pt x="26577" y="28314"/>
                </a:cubicBezTo>
                <a:cubicBezTo>
                  <a:pt x="26172" y="27344"/>
                  <a:pt x="25788" y="26364"/>
                  <a:pt x="25400" y="25383"/>
                </a:cubicBezTo>
                <a:cubicBezTo>
                  <a:pt x="25274" y="25065"/>
                  <a:pt x="25263" y="25153"/>
                  <a:pt x="25405" y="24781"/>
                </a:cubicBezTo>
                <a:cubicBezTo>
                  <a:pt x="25882" y="23516"/>
                  <a:pt x="26287" y="22228"/>
                  <a:pt x="26621" y="20913"/>
                </a:cubicBezTo>
                <a:cubicBezTo>
                  <a:pt x="26835" y="20076"/>
                  <a:pt x="27021" y="19226"/>
                  <a:pt x="27169" y="18372"/>
                </a:cubicBezTo>
                <a:cubicBezTo>
                  <a:pt x="27350" y="17392"/>
                  <a:pt x="27486" y="16406"/>
                  <a:pt x="27569" y="15409"/>
                </a:cubicBezTo>
                <a:cubicBezTo>
                  <a:pt x="27580" y="15212"/>
                  <a:pt x="27602" y="15014"/>
                  <a:pt x="27613" y="14817"/>
                </a:cubicBezTo>
                <a:cubicBezTo>
                  <a:pt x="27635" y="14434"/>
                  <a:pt x="27673" y="14056"/>
                  <a:pt x="27678" y="13672"/>
                </a:cubicBezTo>
                <a:cubicBezTo>
                  <a:pt x="27689" y="12856"/>
                  <a:pt x="27711" y="12035"/>
                  <a:pt x="27651" y="11218"/>
                </a:cubicBezTo>
                <a:cubicBezTo>
                  <a:pt x="27613" y="10758"/>
                  <a:pt x="27596" y="10304"/>
                  <a:pt x="27547" y="9849"/>
                </a:cubicBezTo>
                <a:cubicBezTo>
                  <a:pt x="27486" y="9285"/>
                  <a:pt x="27410" y="8726"/>
                  <a:pt x="27317" y="8167"/>
                </a:cubicBezTo>
                <a:cubicBezTo>
                  <a:pt x="27136" y="7017"/>
                  <a:pt x="26857" y="5889"/>
                  <a:pt x="26506" y="4782"/>
                </a:cubicBezTo>
                <a:cubicBezTo>
                  <a:pt x="26073" y="3424"/>
                  <a:pt x="25520" y="2120"/>
                  <a:pt x="24852" y="860"/>
                </a:cubicBezTo>
                <a:cubicBezTo>
                  <a:pt x="24715" y="608"/>
                  <a:pt x="24572" y="362"/>
                  <a:pt x="24430" y="110"/>
                </a:cubicBezTo>
                <a:cubicBezTo>
                  <a:pt x="24408" y="66"/>
                  <a:pt x="24386" y="11"/>
                  <a:pt x="24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27" name="Google Shape;527;p61"/>
          <p:cNvSpPr/>
          <p:nvPr/>
        </p:nvSpPr>
        <p:spPr>
          <a:xfrm flipH="1">
            <a:off x="4775013" y="3587348"/>
            <a:ext cx="4368983" cy="1556148"/>
          </a:xfrm>
          <a:custGeom>
            <a:avLst/>
            <a:gdLst/>
            <a:ahLst/>
            <a:cxnLst/>
            <a:rect l="l" t="t" r="r" b="b"/>
            <a:pathLst>
              <a:path w="24875" h="8860" extrusionOk="0">
                <a:moveTo>
                  <a:pt x="4875" y="0"/>
                </a:moveTo>
                <a:cubicBezTo>
                  <a:pt x="4704" y="0"/>
                  <a:pt x="4532" y="5"/>
                  <a:pt x="4360" y="14"/>
                </a:cubicBezTo>
                <a:cubicBezTo>
                  <a:pt x="2920" y="90"/>
                  <a:pt x="1523" y="397"/>
                  <a:pt x="164" y="868"/>
                </a:cubicBezTo>
                <a:cubicBezTo>
                  <a:pt x="126" y="879"/>
                  <a:pt x="88" y="895"/>
                  <a:pt x="50" y="912"/>
                </a:cubicBezTo>
                <a:cubicBezTo>
                  <a:pt x="33" y="917"/>
                  <a:pt x="22" y="923"/>
                  <a:pt x="6" y="934"/>
                </a:cubicBezTo>
                <a:lnTo>
                  <a:pt x="6" y="1125"/>
                </a:lnTo>
                <a:lnTo>
                  <a:pt x="6" y="8679"/>
                </a:lnTo>
                <a:cubicBezTo>
                  <a:pt x="6" y="8739"/>
                  <a:pt x="0" y="8800"/>
                  <a:pt x="0" y="8860"/>
                </a:cubicBezTo>
                <a:lnTo>
                  <a:pt x="3785" y="8860"/>
                </a:lnTo>
                <a:cubicBezTo>
                  <a:pt x="3840" y="8854"/>
                  <a:pt x="3895" y="8843"/>
                  <a:pt x="3950" y="8843"/>
                </a:cubicBezTo>
                <a:lnTo>
                  <a:pt x="17359" y="8827"/>
                </a:lnTo>
                <a:cubicBezTo>
                  <a:pt x="19829" y="8822"/>
                  <a:pt x="22294" y="8822"/>
                  <a:pt x="24759" y="8816"/>
                </a:cubicBezTo>
                <a:cubicBezTo>
                  <a:pt x="24808" y="8816"/>
                  <a:pt x="24852" y="8811"/>
                  <a:pt x="24874" y="8811"/>
                </a:cubicBezTo>
                <a:cubicBezTo>
                  <a:pt x="24386" y="8706"/>
                  <a:pt x="23871" y="8613"/>
                  <a:pt x="23373" y="8482"/>
                </a:cubicBezTo>
                <a:cubicBezTo>
                  <a:pt x="21872" y="8093"/>
                  <a:pt x="20453" y="7479"/>
                  <a:pt x="19062" y="6811"/>
                </a:cubicBezTo>
                <a:cubicBezTo>
                  <a:pt x="16953" y="5798"/>
                  <a:pt x="14938" y="4620"/>
                  <a:pt x="12927" y="3426"/>
                </a:cubicBezTo>
                <a:cubicBezTo>
                  <a:pt x="11569" y="2621"/>
                  <a:pt x="10205" y="1816"/>
                  <a:pt x="8836" y="1021"/>
                </a:cubicBezTo>
                <a:cubicBezTo>
                  <a:pt x="8129" y="610"/>
                  <a:pt x="7379" y="298"/>
                  <a:pt x="6562" y="150"/>
                </a:cubicBezTo>
                <a:cubicBezTo>
                  <a:pt x="6003" y="49"/>
                  <a:pt x="5441" y="0"/>
                  <a:pt x="4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2">
    <p:bg>
      <p:bgPr>
        <a:solidFill>
          <a:schemeClr val="accent1"/>
        </a:solidFill>
        <a:effectLst/>
      </p:bgPr>
    </p:bg>
    <p:spTree>
      <p:nvGrpSpPr>
        <p:cNvPr id="1" name="Shape 528"/>
        <p:cNvGrpSpPr/>
        <p:nvPr/>
      </p:nvGrpSpPr>
      <p:grpSpPr>
        <a:xfrm>
          <a:off x="0" y="0"/>
          <a:ext cx="0" cy="0"/>
          <a:chOff x="0" y="0"/>
          <a:chExt cx="0" cy="0"/>
        </a:xfrm>
      </p:grpSpPr>
      <p:sp>
        <p:nvSpPr>
          <p:cNvPr id="529" name="Google Shape;529;p62"/>
          <p:cNvSpPr/>
          <p:nvPr/>
        </p:nvSpPr>
        <p:spPr>
          <a:xfrm>
            <a:off x="0" y="37425"/>
            <a:ext cx="9144004" cy="5106093"/>
          </a:xfrm>
          <a:custGeom>
            <a:avLst/>
            <a:gdLst/>
            <a:ahLst/>
            <a:cxnLst/>
            <a:rect l="l" t="t" r="r" b="b"/>
            <a:pathLst>
              <a:path w="32144" h="14651" extrusionOk="0">
                <a:moveTo>
                  <a:pt x="22045" y="0"/>
                </a:moveTo>
                <a:cubicBezTo>
                  <a:pt x="21533" y="0"/>
                  <a:pt x="21020" y="63"/>
                  <a:pt x="20522" y="190"/>
                </a:cubicBezTo>
                <a:cubicBezTo>
                  <a:pt x="18910" y="590"/>
                  <a:pt x="17470" y="1673"/>
                  <a:pt x="16643" y="3114"/>
                </a:cubicBezTo>
                <a:cubicBezTo>
                  <a:pt x="16273" y="3755"/>
                  <a:pt x="16001" y="4469"/>
                  <a:pt x="15459" y="4968"/>
                </a:cubicBezTo>
                <a:cubicBezTo>
                  <a:pt x="14907" y="5481"/>
                  <a:pt x="14207" y="5660"/>
                  <a:pt x="13461" y="5660"/>
                </a:cubicBezTo>
                <a:cubicBezTo>
                  <a:pt x="12587" y="5660"/>
                  <a:pt x="11649" y="5414"/>
                  <a:pt x="10810" y="5168"/>
                </a:cubicBezTo>
                <a:cubicBezTo>
                  <a:pt x="9254" y="4694"/>
                  <a:pt x="7627" y="4283"/>
                  <a:pt x="6017" y="4283"/>
                </a:cubicBezTo>
                <a:cubicBezTo>
                  <a:pt x="5444" y="4283"/>
                  <a:pt x="4873" y="4335"/>
                  <a:pt x="4308" y="4455"/>
                </a:cubicBezTo>
                <a:cubicBezTo>
                  <a:pt x="2155" y="4911"/>
                  <a:pt x="115" y="6665"/>
                  <a:pt x="44" y="8861"/>
                </a:cubicBezTo>
                <a:cubicBezTo>
                  <a:pt x="1" y="10130"/>
                  <a:pt x="571" y="11285"/>
                  <a:pt x="971" y="12454"/>
                </a:cubicBezTo>
                <a:cubicBezTo>
                  <a:pt x="1242" y="13239"/>
                  <a:pt x="1214" y="13924"/>
                  <a:pt x="1256" y="14650"/>
                </a:cubicBezTo>
                <a:lnTo>
                  <a:pt x="32144" y="14650"/>
                </a:lnTo>
                <a:lnTo>
                  <a:pt x="32144" y="7777"/>
                </a:lnTo>
                <a:cubicBezTo>
                  <a:pt x="31788" y="7520"/>
                  <a:pt x="31417" y="7278"/>
                  <a:pt x="31075" y="7007"/>
                </a:cubicBezTo>
                <a:cubicBezTo>
                  <a:pt x="28879" y="5253"/>
                  <a:pt x="27723" y="2373"/>
                  <a:pt x="25314" y="903"/>
                </a:cubicBezTo>
                <a:cubicBezTo>
                  <a:pt x="24338" y="312"/>
                  <a:pt x="23192" y="0"/>
                  <a:pt x="22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5096" y="495853"/>
            <a:ext cx="3849600" cy="2032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300"/>
              <a:buNone/>
              <a:defRPr sz="41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95100" y="2801049"/>
            <a:ext cx="28074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b="1">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98670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Gloria Hallelujah"/>
              <a:buNone/>
              <a:defRPr sz="3500">
                <a:solidFill>
                  <a:schemeClr val="dk1"/>
                </a:solidFill>
                <a:latin typeface="Gloria Hallelujah"/>
                <a:ea typeface="Gloria Hallelujah"/>
                <a:cs typeface="Gloria Hallelujah"/>
                <a:sym typeface="Gloria Hallelujah"/>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68300">
              <a:lnSpc>
                <a:spcPct val="115000"/>
              </a:lnSpc>
              <a:spcBef>
                <a:spcPts val="0"/>
              </a:spcBef>
              <a:spcAft>
                <a:spcPts val="0"/>
              </a:spcAft>
              <a:buClr>
                <a:schemeClr val="dk2"/>
              </a:buClr>
              <a:buSzPts val="2200"/>
              <a:buFont typeface="Quicksand"/>
              <a:buChar char="●"/>
              <a:defRPr sz="2200">
                <a:solidFill>
                  <a:schemeClr val="dk2"/>
                </a:solidFill>
                <a:latin typeface="Quicksand"/>
                <a:ea typeface="Quicksand"/>
                <a:cs typeface="Quicksand"/>
                <a:sym typeface="Quicksand"/>
              </a:defRPr>
            </a:lvl1pPr>
            <a:lvl2pPr marL="914400" lvl="1" indent="-323850">
              <a:lnSpc>
                <a:spcPct val="115000"/>
              </a:lnSpc>
              <a:spcBef>
                <a:spcPts val="1600"/>
              </a:spcBef>
              <a:spcAft>
                <a:spcPts val="0"/>
              </a:spcAft>
              <a:buClr>
                <a:schemeClr val="dk2"/>
              </a:buClr>
              <a:buSzPts val="1500"/>
              <a:buFont typeface="Quicksand"/>
              <a:buChar char="○"/>
              <a:defRPr sz="1500">
                <a:solidFill>
                  <a:schemeClr val="dk2"/>
                </a:solidFill>
                <a:latin typeface="Quicksand"/>
                <a:ea typeface="Quicksand"/>
                <a:cs typeface="Quicksand"/>
                <a:sym typeface="Quicksand"/>
              </a:defRPr>
            </a:lvl2pPr>
            <a:lvl3pPr marL="1371600" lvl="2" indent="-342900">
              <a:lnSpc>
                <a:spcPct val="115000"/>
              </a:lnSpc>
              <a:spcBef>
                <a:spcPts val="1600"/>
              </a:spcBef>
              <a:spcAft>
                <a:spcPts val="0"/>
              </a:spcAft>
              <a:buClr>
                <a:schemeClr val="dk2"/>
              </a:buClr>
              <a:buSzPts val="1800"/>
              <a:buFont typeface="Quicksand"/>
              <a:buChar char="■"/>
              <a:defRPr sz="1800">
                <a:solidFill>
                  <a:schemeClr val="dk2"/>
                </a:solidFill>
                <a:latin typeface="Quicksand"/>
                <a:ea typeface="Quicksand"/>
                <a:cs typeface="Quicksand"/>
                <a:sym typeface="Quicksand"/>
              </a:defRPr>
            </a:lvl3pPr>
            <a:lvl4pPr marL="1828800" lvl="3" indent="-342900">
              <a:lnSpc>
                <a:spcPct val="115000"/>
              </a:lnSpc>
              <a:spcBef>
                <a:spcPts val="1600"/>
              </a:spcBef>
              <a:spcAft>
                <a:spcPts val="0"/>
              </a:spcAft>
              <a:buClr>
                <a:schemeClr val="dk2"/>
              </a:buClr>
              <a:buSzPts val="1800"/>
              <a:buFont typeface="Quicksand"/>
              <a:buChar char="●"/>
              <a:defRPr sz="1800">
                <a:solidFill>
                  <a:schemeClr val="dk2"/>
                </a:solidFill>
                <a:latin typeface="Quicksand"/>
                <a:ea typeface="Quicksand"/>
                <a:cs typeface="Quicksand"/>
                <a:sym typeface="Quicksand"/>
              </a:defRPr>
            </a:lvl4pPr>
            <a:lvl5pPr marL="2286000" lvl="4" indent="-342900">
              <a:lnSpc>
                <a:spcPct val="115000"/>
              </a:lnSpc>
              <a:spcBef>
                <a:spcPts val="1600"/>
              </a:spcBef>
              <a:spcAft>
                <a:spcPts val="0"/>
              </a:spcAft>
              <a:buClr>
                <a:schemeClr val="dk2"/>
              </a:buClr>
              <a:buSzPts val="1800"/>
              <a:buFont typeface="Quicksand"/>
              <a:buChar char="○"/>
              <a:defRPr sz="1800">
                <a:solidFill>
                  <a:schemeClr val="dk2"/>
                </a:solidFill>
                <a:latin typeface="Quicksand"/>
                <a:ea typeface="Quicksand"/>
                <a:cs typeface="Quicksand"/>
                <a:sym typeface="Quicksand"/>
              </a:defRPr>
            </a:lvl5pPr>
            <a:lvl6pPr marL="2743200" lvl="5" indent="-342900">
              <a:lnSpc>
                <a:spcPct val="115000"/>
              </a:lnSpc>
              <a:spcBef>
                <a:spcPts val="1600"/>
              </a:spcBef>
              <a:spcAft>
                <a:spcPts val="0"/>
              </a:spcAft>
              <a:buClr>
                <a:schemeClr val="dk2"/>
              </a:buClr>
              <a:buSzPts val="1800"/>
              <a:buFont typeface="Quicksand"/>
              <a:buChar char="■"/>
              <a:defRPr sz="1800">
                <a:solidFill>
                  <a:schemeClr val="dk2"/>
                </a:solidFill>
                <a:latin typeface="Quicksand"/>
                <a:ea typeface="Quicksand"/>
                <a:cs typeface="Quicksand"/>
                <a:sym typeface="Quicksand"/>
              </a:defRPr>
            </a:lvl6pPr>
            <a:lvl7pPr marL="3200400" lvl="6" indent="-342900">
              <a:lnSpc>
                <a:spcPct val="115000"/>
              </a:lnSpc>
              <a:spcBef>
                <a:spcPts val="1600"/>
              </a:spcBef>
              <a:spcAft>
                <a:spcPts val="0"/>
              </a:spcAft>
              <a:buClr>
                <a:schemeClr val="dk2"/>
              </a:buClr>
              <a:buSzPts val="1800"/>
              <a:buFont typeface="Quicksand"/>
              <a:buChar char="●"/>
              <a:defRPr sz="1800">
                <a:solidFill>
                  <a:schemeClr val="dk2"/>
                </a:solidFill>
                <a:latin typeface="Quicksand"/>
                <a:ea typeface="Quicksand"/>
                <a:cs typeface="Quicksand"/>
                <a:sym typeface="Quicksand"/>
              </a:defRPr>
            </a:lvl7pPr>
            <a:lvl8pPr marL="3657600" lvl="7" indent="-342900">
              <a:lnSpc>
                <a:spcPct val="115000"/>
              </a:lnSpc>
              <a:spcBef>
                <a:spcPts val="1600"/>
              </a:spcBef>
              <a:spcAft>
                <a:spcPts val="0"/>
              </a:spcAft>
              <a:buClr>
                <a:schemeClr val="dk2"/>
              </a:buClr>
              <a:buSzPts val="1800"/>
              <a:buFont typeface="Quicksand"/>
              <a:buChar char="○"/>
              <a:defRPr sz="1800">
                <a:solidFill>
                  <a:schemeClr val="dk2"/>
                </a:solidFill>
                <a:latin typeface="Quicksand"/>
                <a:ea typeface="Quicksand"/>
                <a:cs typeface="Quicksand"/>
                <a:sym typeface="Quicksand"/>
              </a:defRPr>
            </a:lvl8pPr>
            <a:lvl9pPr marL="4114800" lvl="8" indent="-342900">
              <a:lnSpc>
                <a:spcPct val="115000"/>
              </a:lnSpc>
              <a:spcBef>
                <a:spcPts val="1600"/>
              </a:spcBef>
              <a:spcAft>
                <a:spcPts val="1600"/>
              </a:spcAft>
              <a:buClr>
                <a:schemeClr val="dk2"/>
              </a:buClr>
              <a:buSzPts val="1800"/>
              <a:buFont typeface="Quicksand"/>
              <a:buChar char="■"/>
              <a:defRPr sz="1800">
                <a:solidFill>
                  <a:schemeClr val="dk2"/>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58" r:id="rId2"/>
    <p:sldLayoutId id="2147483667" r:id="rId3"/>
    <p:sldLayoutId id="2147483668" r:id="rId4"/>
    <p:sldLayoutId id="2147483677" r:id="rId5"/>
    <p:sldLayoutId id="2147483706" r:id="rId6"/>
    <p:sldLayoutId id="2147483707" r:id="rId7"/>
    <p:sldLayoutId id="2147483708"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5">
          <p15:clr>
            <a:srgbClr val="EA4335"/>
          </p15:clr>
        </p15:guide>
        <p15:guide id="2" pos="5305">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3.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5.jpg"/><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grpSp>
        <p:nvGrpSpPr>
          <p:cNvPr id="961" name="Google Shape;961;p93"/>
          <p:cNvGrpSpPr/>
          <p:nvPr/>
        </p:nvGrpSpPr>
        <p:grpSpPr>
          <a:xfrm>
            <a:off x="4667788" y="-134467"/>
            <a:ext cx="3702619" cy="3343619"/>
            <a:chOff x="4667788" y="-134467"/>
            <a:chExt cx="3702619" cy="3343619"/>
          </a:xfrm>
        </p:grpSpPr>
        <p:sp>
          <p:nvSpPr>
            <p:cNvPr id="962" name="Google Shape;962;p93"/>
            <p:cNvSpPr/>
            <p:nvPr/>
          </p:nvSpPr>
          <p:spPr>
            <a:xfrm rot="2700000">
              <a:off x="5129799" y="382845"/>
              <a:ext cx="2419596" cy="2308994"/>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3" name="Google Shape;963;p93"/>
            <p:cNvPicPr preferRelativeResize="0"/>
            <p:nvPr/>
          </p:nvPicPr>
          <p:blipFill rotWithShape="1">
            <a:blip r:embed="rId3">
              <a:alphaModFix/>
            </a:blip>
            <a:srcRect l="23718" r="19197"/>
            <a:stretch/>
          </p:blipFill>
          <p:spPr>
            <a:xfrm>
              <a:off x="5309836" y="539500"/>
              <a:ext cx="2044500" cy="2014800"/>
            </a:xfrm>
            <a:prstGeom prst="ellipse">
              <a:avLst/>
            </a:prstGeom>
            <a:noFill/>
            <a:ln>
              <a:noFill/>
            </a:ln>
          </p:spPr>
        </p:pic>
        <p:sp>
          <p:nvSpPr>
            <p:cNvPr id="964" name="Google Shape;964;p93"/>
            <p:cNvSpPr/>
            <p:nvPr/>
          </p:nvSpPr>
          <p:spPr>
            <a:xfrm rot="1842358" flipH="1">
              <a:off x="7504089" y="1484119"/>
              <a:ext cx="716452" cy="783734"/>
            </a:xfrm>
            <a:custGeom>
              <a:avLst/>
              <a:gdLst/>
              <a:ahLst/>
              <a:cxnLst/>
              <a:rect l="l" t="t" r="r" b="b"/>
              <a:pathLst>
                <a:path w="68350" h="82810" extrusionOk="0">
                  <a:moveTo>
                    <a:pt x="24304" y="0"/>
                  </a:moveTo>
                  <a:cubicBezTo>
                    <a:pt x="24255" y="88"/>
                    <a:pt x="24200" y="170"/>
                    <a:pt x="24151" y="263"/>
                  </a:cubicBezTo>
                  <a:cubicBezTo>
                    <a:pt x="23943" y="685"/>
                    <a:pt x="23729" y="1107"/>
                    <a:pt x="23537" y="1534"/>
                  </a:cubicBezTo>
                  <a:cubicBezTo>
                    <a:pt x="23044" y="2635"/>
                    <a:pt x="22650" y="3769"/>
                    <a:pt x="22332" y="4930"/>
                  </a:cubicBezTo>
                  <a:cubicBezTo>
                    <a:pt x="22118" y="5686"/>
                    <a:pt x="21938" y="6453"/>
                    <a:pt x="21801" y="7225"/>
                  </a:cubicBezTo>
                  <a:cubicBezTo>
                    <a:pt x="21702" y="7756"/>
                    <a:pt x="21614" y="8288"/>
                    <a:pt x="21544" y="8819"/>
                  </a:cubicBezTo>
                  <a:cubicBezTo>
                    <a:pt x="21483" y="9246"/>
                    <a:pt x="21450" y="9673"/>
                    <a:pt x="21406" y="10101"/>
                  </a:cubicBezTo>
                  <a:cubicBezTo>
                    <a:pt x="21384" y="10298"/>
                    <a:pt x="21373" y="10495"/>
                    <a:pt x="21363" y="10692"/>
                  </a:cubicBezTo>
                  <a:cubicBezTo>
                    <a:pt x="21335" y="11180"/>
                    <a:pt x="21302" y="11662"/>
                    <a:pt x="21297" y="12149"/>
                  </a:cubicBezTo>
                  <a:cubicBezTo>
                    <a:pt x="21281" y="12818"/>
                    <a:pt x="21286" y="13486"/>
                    <a:pt x="21330" y="14154"/>
                  </a:cubicBezTo>
                  <a:cubicBezTo>
                    <a:pt x="21346" y="14445"/>
                    <a:pt x="21357" y="14740"/>
                    <a:pt x="21379" y="15031"/>
                  </a:cubicBezTo>
                  <a:cubicBezTo>
                    <a:pt x="21423" y="15507"/>
                    <a:pt x="21478" y="15984"/>
                    <a:pt x="21533" y="16460"/>
                  </a:cubicBezTo>
                  <a:cubicBezTo>
                    <a:pt x="21598" y="17057"/>
                    <a:pt x="21691" y="17649"/>
                    <a:pt x="21801" y="18240"/>
                  </a:cubicBezTo>
                  <a:cubicBezTo>
                    <a:pt x="21976" y="19172"/>
                    <a:pt x="22184" y="20098"/>
                    <a:pt x="22436" y="21012"/>
                  </a:cubicBezTo>
                  <a:cubicBezTo>
                    <a:pt x="22688" y="21943"/>
                    <a:pt x="22979" y="22863"/>
                    <a:pt x="23313" y="23767"/>
                  </a:cubicBezTo>
                  <a:cubicBezTo>
                    <a:pt x="23477" y="24217"/>
                    <a:pt x="23658" y="24655"/>
                    <a:pt x="23827" y="25104"/>
                  </a:cubicBezTo>
                  <a:cubicBezTo>
                    <a:pt x="24244" y="26227"/>
                    <a:pt x="24682" y="27333"/>
                    <a:pt x="25137" y="28440"/>
                  </a:cubicBezTo>
                  <a:cubicBezTo>
                    <a:pt x="25284" y="28785"/>
                    <a:pt x="25427" y="29135"/>
                    <a:pt x="25569" y="29480"/>
                  </a:cubicBezTo>
                  <a:cubicBezTo>
                    <a:pt x="25597" y="29546"/>
                    <a:pt x="25646" y="29612"/>
                    <a:pt x="25624" y="29699"/>
                  </a:cubicBezTo>
                  <a:cubicBezTo>
                    <a:pt x="25569" y="29683"/>
                    <a:pt x="25525" y="29672"/>
                    <a:pt x="25482" y="29656"/>
                  </a:cubicBezTo>
                  <a:cubicBezTo>
                    <a:pt x="25159" y="29541"/>
                    <a:pt x="24841" y="29420"/>
                    <a:pt x="24518" y="29311"/>
                  </a:cubicBezTo>
                  <a:cubicBezTo>
                    <a:pt x="23362" y="28905"/>
                    <a:pt x="22190" y="28566"/>
                    <a:pt x="20996" y="28286"/>
                  </a:cubicBezTo>
                  <a:cubicBezTo>
                    <a:pt x="20371" y="28139"/>
                    <a:pt x="19747" y="28007"/>
                    <a:pt x="19111" y="27903"/>
                  </a:cubicBezTo>
                  <a:cubicBezTo>
                    <a:pt x="18547" y="27804"/>
                    <a:pt x="17983" y="27711"/>
                    <a:pt x="17408" y="27651"/>
                  </a:cubicBezTo>
                  <a:cubicBezTo>
                    <a:pt x="17030" y="27613"/>
                    <a:pt x="16652" y="27574"/>
                    <a:pt x="16268" y="27536"/>
                  </a:cubicBezTo>
                  <a:cubicBezTo>
                    <a:pt x="16044" y="27514"/>
                    <a:pt x="15819" y="27503"/>
                    <a:pt x="15595" y="27487"/>
                  </a:cubicBezTo>
                  <a:cubicBezTo>
                    <a:pt x="15162" y="27465"/>
                    <a:pt x="14724" y="27437"/>
                    <a:pt x="14286" y="27426"/>
                  </a:cubicBezTo>
                  <a:cubicBezTo>
                    <a:pt x="14091" y="27421"/>
                    <a:pt x="13897" y="27419"/>
                    <a:pt x="13703" y="27419"/>
                  </a:cubicBezTo>
                  <a:cubicBezTo>
                    <a:pt x="13059" y="27419"/>
                    <a:pt x="12415" y="27446"/>
                    <a:pt x="11772" y="27492"/>
                  </a:cubicBezTo>
                  <a:cubicBezTo>
                    <a:pt x="11295" y="27525"/>
                    <a:pt x="10818" y="27563"/>
                    <a:pt x="10342" y="27613"/>
                  </a:cubicBezTo>
                  <a:cubicBezTo>
                    <a:pt x="9641" y="27689"/>
                    <a:pt x="8945" y="27793"/>
                    <a:pt x="8255" y="27925"/>
                  </a:cubicBezTo>
                  <a:cubicBezTo>
                    <a:pt x="6809" y="28199"/>
                    <a:pt x="5396" y="28577"/>
                    <a:pt x="4010" y="29070"/>
                  </a:cubicBezTo>
                  <a:cubicBezTo>
                    <a:pt x="2947" y="29447"/>
                    <a:pt x="1912" y="29891"/>
                    <a:pt x="915" y="30417"/>
                  </a:cubicBezTo>
                  <a:cubicBezTo>
                    <a:pt x="635" y="30565"/>
                    <a:pt x="367" y="30729"/>
                    <a:pt x="93" y="30888"/>
                  </a:cubicBezTo>
                  <a:cubicBezTo>
                    <a:pt x="60" y="30905"/>
                    <a:pt x="39" y="30937"/>
                    <a:pt x="0" y="30976"/>
                  </a:cubicBezTo>
                  <a:cubicBezTo>
                    <a:pt x="60" y="31014"/>
                    <a:pt x="99" y="31047"/>
                    <a:pt x="148" y="31069"/>
                  </a:cubicBezTo>
                  <a:cubicBezTo>
                    <a:pt x="499" y="31250"/>
                    <a:pt x="855" y="31430"/>
                    <a:pt x="1211" y="31600"/>
                  </a:cubicBezTo>
                  <a:cubicBezTo>
                    <a:pt x="1923" y="31945"/>
                    <a:pt x="2662" y="32241"/>
                    <a:pt x="3407" y="32499"/>
                  </a:cubicBezTo>
                  <a:cubicBezTo>
                    <a:pt x="4612" y="32920"/>
                    <a:pt x="5839" y="33244"/>
                    <a:pt x="7094" y="33457"/>
                  </a:cubicBezTo>
                  <a:cubicBezTo>
                    <a:pt x="7581" y="33545"/>
                    <a:pt x="8074" y="33616"/>
                    <a:pt x="8567" y="33682"/>
                  </a:cubicBezTo>
                  <a:cubicBezTo>
                    <a:pt x="8928" y="33726"/>
                    <a:pt x="9290" y="33753"/>
                    <a:pt x="9651" y="33780"/>
                  </a:cubicBezTo>
                  <a:cubicBezTo>
                    <a:pt x="10090" y="33808"/>
                    <a:pt x="10534" y="33841"/>
                    <a:pt x="10977" y="33851"/>
                  </a:cubicBezTo>
                  <a:cubicBezTo>
                    <a:pt x="11158" y="33855"/>
                    <a:pt x="11338" y="33856"/>
                    <a:pt x="11518" y="33856"/>
                  </a:cubicBezTo>
                  <a:cubicBezTo>
                    <a:pt x="11878" y="33856"/>
                    <a:pt x="12237" y="33851"/>
                    <a:pt x="12598" y="33851"/>
                  </a:cubicBezTo>
                  <a:cubicBezTo>
                    <a:pt x="12714" y="33851"/>
                    <a:pt x="12828" y="33851"/>
                    <a:pt x="12944" y="33841"/>
                  </a:cubicBezTo>
                  <a:cubicBezTo>
                    <a:pt x="13437" y="33808"/>
                    <a:pt x="13924" y="33780"/>
                    <a:pt x="14417" y="33731"/>
                  </a:cubicBezTo>
                  <a:cubicBezTo>
                    <a:pt x="14949" y="33682"/>
                    <a:pt x="15485" y="33627"/>
                    <a:pt x="16022" y="33550"/>
                  </a:cubicBezTo>
                  <a:cubicBezTo>
                    <a:pt x="17008" y="33413"/>
                    <a:pt x="17988" y="33227"/>
                    <a:pt x="18958" y="32997"/>
                  </a:cubicBezTo>
                  <a:cubicBezTo>
                    <a:pt x="20415" y="32657"/>
                    <a:pt x="21850" y="32230"/>
                    <a:pt x="23253" y="31710"/>
                  </a:cubicBezTo>
                  <a:cubicBezTo>
                    <a:pt x="24107" y="31398"/>
                    <a:pt x="24951" y="31058"/>
                    <a:pt x="25772" y="30669"/>
                  </a:cubicBezTo>
                  <a:cubicBezTo>
                    <a:pt x="25882" y="30618"/>
                    <a:pt x="25944" y="30587"/>
                    <a:pt x="25987" y="30587"/>
                  </a:cubicBezTo>
                  <a:cubicBezTo>
                    <a:pt x="26049" y="30587"/>
                    <a:pt x="26071" y="30651"/>
                    <a:pt x="26139" y="30806"/>
                  </a:cubicBezTo>
                  <a:cubicBezTo>
                    <a:pt x="26462" y="31535"/>
                    <a:pt x="26780" y="32269"/>
                    <a:pt x="27114" y="32997"/>
                  </a:cubicBezTo>
                  <a:cubicBezTo>
                    <a:pt x="27580" y="34005"/>
                    <a:pt x="28045" y="35018"/>
                    <a:pt x="28527" y="36021"/>
                  </a:cubicBezTo>
                  <a:cubicBezTo>
                    <a:pt x="29064" y="37127"/>
                    <a:pt x="29612" y="38228"/>
                    <a:pt x="30170" y="39324"/>
                  </a:cubicBezTo>
                  <a:cubicBezTo>
                    <a:pt x="30592" y="40162"/>
                    <a:pt x="31031" y="41000"/>
                    <a:pt x="31469" y="41833"/>
                  </a:cubicBezTo>
                  <a:cubicBezTo>
                    <a:pt x="31704" y="42276"/>
                    <a:pt x="31940" y="42709"/>
                    <a:pt x="32181" y="43147"/>
                  </a:cubicBezTo>
                  <a:cubicBezTo>
                    <a:pt x="32405" y="43558"/>
                    <a:pt x="32630" y="43963"/>
                    <a:pt x="32854" y="44368"/>
                  </a:cubicBezTo>
                  <a:cubicBezTo>
                    <a:pt x="32876" y="44407"/>
                    <a:pt x="32887" y="44451"/>
                    <a:pt x="32915" y="44517"/>
                  </a:cubicBezTo>
                  <a:cubicBezTo>
                    <a:pt x="32844" y="44500"/>
                    <a:pt x="32800" y="44495"/>
                    <a:pt x="32756" y="44484"/>
                  </a:cubicBezTo>
                  <a:cubicBezTo>
                    <a:pt x="32586" y="44423"/>
                    <a:pt x="32422" y="44363"/>
                    <a:pt x="32252" y="44303"/>
                  </a:cubicBezTo>
                  <a:cubicBezTo>
                    <a:pt x="31386" y="44002"/>
                    <a:pt x="30516" y="43733"/>
                    <a:pt x="29628" y="43503"/>
                  </a:cubicBezTo>
                  <a:cubicBezTo>
                    <a:pt x="28724" y="43262"/>
                    <a:pt x="27810" y="43054"/>
                    <a:pt x="26890" y="42900"/>
                  </a:cubicBezTo>
                  <a:cubicBezTo>
                    <a:pt x="26298" y="42802"/>
                    <a:pt x="25701" y="42714"/>
                    <a:pt x="25109" y="42632"/>
                  </a:cubicBezTo>
                  <a:cubicBezTo>
                    <a:pt x="24808" y="42588"/>
                    <a:pt x="24512" y="42567"/>
                    <a:pt x="24211" y="42539"/>
                  </a:cubicBezTo>
                  <a:cubicBezTo>
                    <a:pt x="23976" y="42517"/>
                    <a:pt x="23735" y="42501"/>
                    <a:pt x="23499" y="42490"/>
                  </a:cubicBezTo>
                  <a:cubicBezTo>
                    <a:pt x="23143" y="42462"/>
                    <a:pt x="22787" y="42429"/>
                    <a:pt x="22436" y="42424"/>
                  </a:cubicBezTo>
                  <a:cubicBezTo>
                    <a:pt x="22067" y="42416"/>
                    <a:pt x="21699" y="42411"/>
                    <a:pt x="21331" y="42411"/>
                  </a:cubicBezTo>
                  <a:cubicBezTo>
                    <a:pt x="20661" y="42411"/>
                    <a:pt x="19993" y="42430"/>
                    <a:pt x="19325" y="42490"/>
                  </a:cubicBezTo>
                  <a:cubicBezTo>
                    <a:pt x="18865" y="42534"/>
                    <a:pt x="18410" y="42572"/>
                    <a:pt x="17955" y="42616"/>
                  </a:cubicBezTo>
                  <a:cubicBezTo>
                    <a:pt x="17265" y="42687"/>
                    <a:pt x="16575" y="42797"/>
                    <a:pt x="15891" y="42928"/>
                  </a:cubicBezTo>
                  <a:cubicBezTo>
                    <a:pt x="14932" y="43109"/>
                    <a:pt x="13984" y="43344"/>
                    <a:pt x="13048" y="43623"/>
                  </a:cubicBezTo>
                  <a:cubicBezTo>
                    <a:pt x="11487" y="44089"/>
                    <a:pt x="9980" y="44686"/>
                    <a:pt x="8540" y="45453"/>
                  </a:cubicBezTo>
                  <a:cubicBezTo>
                    <a:pt x="8310" y="45573"/>
                    <a:pt x="8085" y="45711"/>
                    <a:pt x="7861" y="45842"/>
                  </a:cubicBezTo>
                  <a:cubicBezTo>
                    <a:pt x="7811" y="45869"/>
                    <a:pt x="7745" y="45891"/>
                    <a:pt x="7723" y="45974"/>
                  </a:cubicBezTo>
                  <a:cubicBezTo>
                    <a:pt x="7817" y="46039"/>
                    <a:pt x="7915" y="46094"/>
                    <a:pt x="8019" y="46143"/>
                  </a:cubicBezTo>
                  <a:cubicBezTo>
                    <a:pt x="8501" y="46395"/>
                    <a:pt x="8994" y="46631"/>
                    <a:pt x="9498" y="46850"/>
                  </a:cubicBezTo>
                  <a:cubicBezTo>
                    <a:pt x="10605" y="47337"/>
                    <a:pt x="11750" y="47726"/>
                    <a:pt x="12922" y="48033"/>
                  </a:cubicBezTo>
                  <a:cubicBezTo>
                    <a:pt x="13760" y="48257"/>
                    <a:pt x="14609" y="48428"/>
                    <a:pt x="15469" y="48559"/>
                  </a:cubicBezTo>
                  <a:cubicBezTo>
                    <a:pt x="15792" y="48608"/>
                    <a:pt x="16115" y="48652"/>
                    <a:pt x="16444" y="48685"/>
                  </a:cubicBezTo>
                  <a:cubicBezTo>
                    <a:pt x="16800" y="48723"/>
                    <a:pt x="17161" y="48750"/>
                    <a:pt x="17523" y="48778"/>
                  </a:cubicBezTo>
                  <a:cubicBezTo>
                    <a:pt x="17912" y="48805"/>
                    <a:pt x="18301" y="48838"/>
                    <a:pt x="18689" y="48844"/>
                  </a:cubicBezTo>
                  <a:cubicBezTo>
                    <a:pt x="18965" y="48848"/>
                    <a:pt x="19240" y="48852"/>
                    <a:pt x="19516" y="48852"/>
                  </a:cubicBezTo>
                  <a:cubicBezTo>
                    <a:pt x="19915" y="48852"/>
                    <a:pt x="20315" y="48844"/>
                    <a:pt x="20716" y="48822"/>
                  </a:cubicBezTo>
                  <a:cubicBezTo>
                    <a:pt x="21226" y="48794"/>
                    <a:pt x="21735" y="48761"/>
                    <a:pt x="22245" y="48718"/>
                  </a:cubicBezTo>
                  <a:cubicBezTo>
                    <a:pt x="22754" y="48669"/>
                    <a:pt x="23263" y="48603"/>
                    <a:pt x="23767" y="48531"/>
                  </a:cubicBezTo>
                  <a:cubicBezTo>
                    <a:pt x="24797" y="48389"/>
                    <a:pt x="25816" y="48192"/>
                    <a:pt x="26829" y="47951"/>
                  </a:cubicBezTo>
                  <a:cubicBezTo>
                    <a:pt x="28358" y="47584"/>
                    <a:pt x="29858" y="47124"/>
                    <a:pt x="31326" y="46565"/>
                  </a:cubicBezTo>
                  <a:cubicBezTo>
                    <a:pt x="32011" y="46307"/>
                    <a:pt x="32685" y="46023"/>
                    <a:pt x="33353" y="45727"/>
                  </a:cubicBezTo>
                  <a:cubicBezTo>
                    <a:pt x="33407" y="45703"/>
                    <a:pt x="33456" y="45665"/>
                    <a:pt x="33528" y="45665"/>
                  </a:cubicBezTo>
                  <a:cubicBezTo>
                    <a:pt x="33537" y="45665"/>
                    <a:pt x="33546" y="45666"/>
                    <a:pt x="33556" y="45667"/>
                  </a:cubicBezTo>
                  <a:cubicBezTo>
                    <a:pt x="33649" y="45743"/>
                    <a:pt x="33693" y="45858"/>
                    <a:pt x="33753" y="45963"/>
                  </a:cubicBezTo>
                  <a:cubicBezTo>
                    <a:pt x="34180" y="46691"/>
                    <a:pt x="34596" y="47420"/>
                    <a:pt x="35024" y="48137"/>
                  </a:cubicBezTo>
                  <a:cubicBezTo>
                    <a:pt x="35928" y="49654"/>
                    <a:pt x="36859" y="51150"/>
                    <a:pt x="37817" y="52629"/>
                  </a:cubicBezTo>
                  <a:cubicBezTo>
                    <a:pt x="38732" y="54037"/>
                    <a:pt x="39669" y="55428"/>
                    <a:pt x="40644" y="56802"/>
                  </a:cubicBezTo>
                  <a:cubicBezTo>
                    <a:pt x="40814" y="57044"/>
                    <a:pt x="40989" y="57290"/>
                    <a:pt x="41158" y="57536"/>
                  </a:cubicBezTo>
                  <a:cubicBezTo>
                    <a:pt x="41180" y="57564"/>
                    <a:pt x="41224" y="57597"/>
                    <a:pt x="41175" y="57652"/>
                  </a:cubicBezTo>
                  <a:cubicBezTo>
                    <a:pt x="41120" y="57635"/>
                    <a:pt x="41066" y="57613"/>
                    <a:pt x="41005" y="57597"/>
                  </a:cubicBezTo>
                  <a:cubicBezTo>
                    <a:pt x="40676" y="57482"/>
                    <a:pt x="40353" y="57361"/>
                    <a:pt x="40019" y="57252"/>
                  </a:cubicBezTo>
                  <a:cubicBezTo>
                    <a:pt x="39335" y="57022"/>
                    <a:pt x="38644" y="56808"/>
                    <a:pt x="37943" y="56622"/>
                  </a:cubicBezTo>
                  <a:cubicBezTo>
                    <a:pt x="36820" y="56320"/>
                    <a:pt x="35687" y="56074"/>
                    <a:pt x="34536" y="55899"/>
                  </a:cubicBezTo>
                  <a:cubicBezTo>
                    <a:pt x="34081" y="55822"/>
                    <a:pt x="33621" y="55762"/>
                    <a:pt x="33161" y="55707"/>
                  </a:cubicBezTo>
                  <a:cubicBezTo>
                    <a:pt x="32854" y="55669"/>
                    <a:pt x="32548" y="55641"/>
                    <a:pt x="32241" y="55614"/>
                  </a:cubicBezTo>
                  <a:cubicBezTo>
                    <a:pt x="31984" y="55592"/>
                    <a:pt x="31726" y="55576"/>
                    <a:pt x="31469" y="55559"/>
                  </a:cubicBezTo>
                  <a:cubicBezTo>
                    <a:pt x="30954" y="55537"/>
                    <a:pt x="30444" y="55515"/>
                    <a:pt x="29935" y="55494"/>
                  </a:cubicBezTo>
                  <a:cubicBezTo>
                    <a:pt x="29826" y="55491"/>
                    <a:pt x="29716" y="55489"/>
                    <a:pt x="29606" y="55489"/>
                  </a:cubicBezTo>
                  <a:cubicBezTo>
                    <a:pt x="29497" y="55489"/>
                    <a:pt x="29387" y="55491"/>
                    <a:pt x="29278" y="55494"/>
                  </a:cubicBezTo>
                  <a:cubicBezTo>
                    <a:pt x="28763" y="55515"/>
                    <a:pt x="28253" y="55532"/>
                    <a:pt x="27744" y="55565"/>
                  </a:cubicBezTo>
                  <a:cubicBezTo>
                    <a:pt x="27311" y="55586"/>
                    <a:pt x="26884" y="55614"/>
                    <a:pt x="26457" y="55663"/>
                  </a:cubicBezTo>
                  <a:cubicBezTo>
                    <a:pt x="25893" y="55729"/>
                    <a:pt x="25334" y="55806"/>
                    <a:pt x="24775" y="55893"/>
                  </a:cubicBezTo>
                  <a:cubicBezTo>
                    <a:pt x="23356" y="56118"/>
                    <a:pt x="21965" y="56463"/>
                    <a:pt x="20596" y="56907"/>
                  </a:cubicBezTo>
                  <a:cubicBezTo>
                    <a:pt x="19621" y="57224"/>
                    <a:pt x="18668" y="57591"/>
                    <a:pt x="17736" y="58029"/>
                  </a:cubicBezTo>
                  <a:cubicBezTo>
                    <a:pt x="17161" y="58298"/>
                    <a:pt x="16597" y="58583"/>
                    <a:pt x="16055" y="58917"/>
                  </a:cubicBezTo>
                  <a:cubicBezTo>
                    <a:pt x="16005" y="58950"/>
                    <a:pt x="15956" y="58988"/>
                    <a:pt x="15902" y="59026"/>
                  </a:cubicBezTo>
                  <a:cubicBezTo>
                    <a:pt x="15924" y="59065"/>
                    <a:pt x="15929" y="59076"/>
                    <a:pt x="15940" y="59087"/>
                  </a:cubicBezTo>
                  <a:cubicBezTo>
                    <a:pt x="15984" y="59114"/>
                    <a:pt x="16033" y="59142"/>
                    <a:pt x="16077" y="59169"/>
                  </a:cubicBezTo>
                  <a:cubicBezTo>
                    <a:pt x="17107" y="59711"/>
                    <a:pt x="18169" y="60177"/>
                    <a:pt x="19270" y="60560"/>
                  </a:cubicBezTo>
                  <a:cubicBezTo>
                    <a:pt x="20574" y="61020"/>
                    <a:pt x="21905" y="61360"/>
                    <a:pt x="23269" y="61585"/>
                  </a:cubicBezTo>
                  <a:cubicBezTo>
                    <a:pt x="23707" y="61656"/>
                    <a:pt x="24151" y="61710"/>
                    <a:pt x="24589" y="61765"/>
                  </a:cubicBezTo>
                  <a:cubicBezTo>
                    <a:pt x="24901" y="61804"/>
                    <a:pt x="25213" y="61826"/>
                    <a:pt x="25525" y="61853"/>
                  </a:cubicBezTo>
                  <a:cubicBezTo>
                    <a:pt x="25893" y="61880"/>
                    <a:pt x="26265" y="61913"/>
                    <a:pt x="26632" y="61919"/>
                  </a:cubicBezTo>
                  <a:cubicBezTo>
                    <a:pt x="27030" y="61924"/>
                    <a:pt x="27427" y="61931"/>
                    <a:pt x="27825" y="61931"/>
                  </a:cubicBezTo>
                  <a:cubicBezTo>
                    <a:pt x="28287" y="61931"/>
                    <a:pt x="28750" y="61921"/>
                    <a:pt x="29212" y="61886"/>
                  </a:cubicBezTo>
                  <a:cubicBezTo>
                    <a:pt x="29508" y="61864"/>
                    <a:pt x="29809" y="61859"/>
                    <a:pt x="30110" y="61831"/>
                  </a:cubicBezTo>
                  <a:cubicBezTo>
                    <a:pt x="30560" y="61793"/>
                    <a:pt x="31003" y="61738"/>
                    <a:pt x="31452" y="61683"/>
                  </a:cubicBezTo>
                  <a:cubicBezTo>
                    <a:pt x="32131" y="61607"/>
                    <a:pt x="32805" y="61491"/>
                    <a:pt x="33474" y="61366"/>
                  </a:cubicBezTo>
                  <a:cubicBezTo>
                    <a:pt x="34432" y="61185"/>
                    <a:pt x="35385" y="60960"/>
                    <a:pt x="36327" y="60697"/>
                  </a:cubicBezTo>
                  <a:cubicBezTo>
                    <a:pt x="38179" y="60177"/>
                    <a:pt x="39981" y="59530"/>
                    <a:pt x="41723" y="58720"/>
                  </a:cubicBezTo>
                  <a:cubicBezTo>
                    <a:pt x="41815" y="58676"/>
                    <a:pt x="41868" y="58651"/>
                    <a:pt x="41910" y="58651"/>
                  </a:cubicBezTo>
                  <a:cubicBezTo>
                    <a:pt x="41968" y="58651"/>
                    <a:pt x="42004" y="58699"/>
                    <a:pt x="42090" y="58813"/>
                  </a:cubicBezTo>
                  <a:cubicBezTo>
                    <a:pt x="42484" y="59339"/>
                    <a:pt x="42873" y="59865"/>
                    <a:pt x="43268" y="60391"/>
                  </a:cubicBezTo>
                  <a:cubicBezTo>
                    <a:pt x="43750" y="61015"/>
                    <a:pt x="44237" y="61645"/>
                    <a:pt x="44725" y="62264"/>
                  </a:cubicBezTo>
                  <a:cubicBezTo>
                    <a:pt x="45486" y="63228"/>
                    <a:pt x="46269" y="64181"/>
                    <a:pt x="47069" y="65112"/>
                  </a:cubicBezTo>
                  <a:cubicBezTo>
                    <a:pt x="47556" y="65682"/>
                    <a:pt x="48044" y="66252"/>
                    <a:pt x="48542" y="66815"/>
                  </a:cubicBezTo>
                  <a:cubicBezTo>
                    <a:pt x="49057" y="67391"/>
                    <a:pt x="49572" y="67966"/>
                    <a:pt x="50098" y="68530"/>
                  </a:cubicBezTo>
                  <a:cubicBezTo>
                    <a:pt x="50668" y="69138"/>
                    <a:pt x="51243" y="69741"/>
                    <a:pt x="51824" y="70338"/>
                  </a:cubicBezTo>
                  <a:cubicBezTo>
                    <a:pt x="52338" y="70858"/>
                    <a:pt x="52864" y="71368"/>
                    <a:pt x="53379" y="71882"/>
                  </a:cubicBezTo>
                  <a:cubicBezTo>
                    <a:pt x="53406" y="71904"/>
                    <a:pt x="53456" y="71921"/>
                    <a:pt x="53428" y="71981"/>
                  </a:cubicBezTo>
                  <a:cubicBezTo>
                    <a:pt x="53352" y="71959"/>
                    <a:pt x="53275" y="71937"/>
                    <a:pt x="53193" y="71910"/>
                  </a:cubicBezTo>
                  <a:cubicBezTo>
                    <a:pt x="52234" y="71598"/>
                    <a:pt x="51265" y="71318"/>
                    <a:pt x="50279" y="71088"/>
                  </a:cubicBezTo>
                  <a:cubicBezTo>
                    <a:pt x="49315" y="70858"/>
                    <a:pt x="48340" y="70672"/>
                    <a:pt x="47359" y="70535"/>
                  </a:cubicBezTo>
                  <a:cubicBezTo>
                    <a:pt x="46839" y="70464"/>
                    <a:pt x="46318" y="70414"/>
                    <a:pt x="45792" y="70360"/>
                  </a:cubicBezTo>
                  <a:cubicBezTo>
                    <a:pt x="45612" y="70338"/>
                    <a:pt x="45431" y="70321"/>
                    <a:pt x="45245" y="70310"/>
                  </a:cubicBezTo>
                  <a:cubicBezTo>
                    <a:pt x="44900" y="70288"/>
                    <a:pt x="44549" y="70250"/>
                    <a:pt x="44204" y="70244"/>
                  </a:cubicBezTo>
                  <a:cubicBezTo>
                    <a:pt x="43928" y="70243"/>
                    <a:pt x="43653" y="70242"/>
                    <a:pt x="43377" y="70242"/>
                  </a:cubicBezTo>
                  <a:cubicBezTo>
                    <a:pt x="42826" y="70242"/>
                    <a:pt x="42274" y="70244"/>
                    <a:pt x="41723" y="70244"/>
                  </a:cubicBezTo>
                  <a:cubicBezTo>
                    <a:pt x="41646" y="70244"/>
                    <a:pt x="41575" y="70244"/>
                    <a:pt x="41498" y="70250"/>
                  </a:cubicBezTo>
                  <a:cubicBezTo>
                    <a:pt x="41038" y="70288"/>
                    <a:pt x="40573" y="70321"/>
                    <a:pt x="40112" y="70360"/>
                  </a:cubicBezTo>
                  <a:cubicBezTo>
                    <a:pt x="39800" y="70387"/>
                    <a:pt x="39488" y="70420"/>
                    <a:pt x="39176" y="70458"/>
                  </a:cubicBezTo>
                  <a:cubicBezTo>
                    <a:pt x="38770" y="70513"/>
                    <a:pt x="38365" y="70579"/>
                    <a:pt x="37960" y="70645"/>
                  </a:cubicBezTo>
                  <a:cubicBezTo>
                    <a:pt x="36656" y="70858"/>
                    <a:pt x="35380" y="71176"/>
                    <a:pt x="34120" y="71576"/>
                  </a:cubicBezTo>
                  <a:cubicBezTo>
                    <a:pt x="33161" y="71877"/>
                    <a:pt x="32225" y="72238"/>
                    <a:pt x="31310" y="72649"/>
                  </a:cubicBezTo>
                  <a:cubicBezTo>
                    <a:pt x="30839" y="72868"/>
                    <a:pt x="30373" y="73098"/>
                    <a:pt x="29918" y="73345"/>
                  </a:cubicBezTo>
                  <a:cubicBezTo>
                    <a:pt x="29743" y="73443"/>
                    <a:pt x="29574" y="73542"/>
                    <a:pt x="29404" y="73646"/>
                  </a:cubicBezTo>
                  <a:cubicBezTo>
                    <a:pt x="29355" y="73673"/>
                    <a:pt x="29294" y="73695"/>
                    <a:pt x="29272" y="73767"/>
                  </a:cubicBezTo>
                  <a:cubicBezTo>
                    <a:pt x="29300" y="73832"/>
                    <a:pt x="29360" y="73849"/>
                    <a:pt x="29415" y="73876"/>
                  </a:cubicBezTo>
                  <a:cubicBezTo>
                    <a:pt x="29891" y="74128"/>
                    <a:pt x="30373" y="74364"/>
                    <a:pt x="30866" y="74583"/>
                  </a:cubicBezTo>
                  <a:cubicBezTo>
                    <a:pt x="32099" y="75136"/>
                    <a:pt x="33369" y="75569"/>
                    <a:pt x="34679" y="75897"/>
                  </a:cubicBezTo>
                  <a:cubicBezTo>
                    <a:pt x="35435" y="76089"/>
                    <a:pt x="36196" y="76243"/>
                    <a:pt x="36963" y="76357"/>
                  </a:cubicBezTo>
                  <a:cubicBezTo>
                    <a:pt x="37615" y="76456"/>
                    <a:pt x="38266" y="76533"/>
                    <a:pt x="38918" y="76582"/>
                  </a:cubicBezTo>
                  <a:cubicBezTo>
                    <a:pt x="39324" y="76615"/>
                    <a:pt x="39734" y="76620"/>
                    <a:pt x="40145" y="76642"/>
                  </a:cubicBezTo>
                  <a:cubicBezTo>
                    <a:pt x="40233" y="76642"/>
                    <a:pt x="40321" y="76648"/>
                    <a:pt x="40408" y="76648"/>
                  </a:cubicBezTo>
                  <a:cubicBezTo>
                    <a:pt x="40685" y="76652"/>
                    <a:pt x="40962" y="76665"/>
                    <a:pt x="41236" y="76665"/>
                  </a:cubicBezTo>
                  <a:cubicBezTo>
                    <a:pt x="41281" y="76665"/>
                    <a:pt x="41327" y="76665"/>
                    <a:pt x="41372" y="76664"/>
                  </a:cubicBezTo>
                  <a:cubicBezTo>
                    <a:pt x="41849" y="76648"/>
                    <a:pt x="42325" y="76620"/>
                    <a:pt x="42802" y="76598"/>
                  </a:cubicBezTo>
                  <a:cubicBezTo>
                    <a:pt x="43070" y="76582"/>
                    <a:pt x="43339" y="76571"/>
                    <a:pt x="43601" y="76544"/>
                  </a:cubicBezTo>
                  <a:cubicBezTo>
                    <a:pt x="44138" y="76489"/>
                    <a:pt x="44675" y="76423"/>
                    <a:pt x="45207" y="76352"/>
                  </a:cubicBezTo>
                  <a:cubicBezTo>
                    <a:pt x="46236" y="76215"/>
                    <a:pt x="47255" y="76018"/>
                    <a:pt x="48263" y="75783"/>
                  </a:cubicBezTo>
                  <a:cubicBezTo>
                    <a:pt x="50377" y="75284"/>
                    <a:pt x="52431" y="74605"/>
                    <a:pt x="54420" y="73739"/>
                  </a:cubicBezTo>
                  <a:cubicBezTo>
                    <a:pt x="54589" y="73668"/>
                    <a:pt x="54760" y="73591"/>
                    <a:pt x="54924" y="73515"/>
                  </a:cubicBezTo>
                  <a:cubicBezTo>
                    <a:pt x="54957" y="73500"/>
                    <a:pt x="54988" y="73493"/>
                    <a:pt x="55018" y="73493"/>
                  </a:cubicBezTo>
                  <a:cubicBezTo>
                    <a:pt x="55065" y="73493"/>
                    <a:pt x="55108" y="73512"/>
                    <a:pt x="55148" y="73553"/>
                  </a:cubicBezTo>
                  <a:cubicBezTo>
                    <a:pt x="55269" y="73662"/>
                    <a:pt x="55389" y="73772"/>
                    <a:pt x="55515" y="73882"/>
                  </a:cubicBezTo>
                  <a:cubicBezTo>
                    <a:pt x="55943" y="74265"/>
                    <a:pt x="56364" y="74648"/>
                    <a:pt x="56797" y="75027"/>
                  </a:cubicBezTo>
                  <a:cubicBezTo>
                    <a:pt x="57630" y="75744"/>
                    <a:pt x="58473" y="76451"/>
                    <a:pt x="59333" y="77135"/>
                  </a:cubicBezTo>
                  <a:cubicBezTo>
                    <a:pt x="60900" y="78379"/>
                    <a:pt x="62516" y="79562"/>
                    <a:pt x="64186" y="80668"/>
                  </a:cubicBezTo>
                  <a:cubicBezTo>
                    <a:pt x="64805" y="81079"/>
                    <a:pt x="65435" y="81473"/>
                    <a:pt x="66070" y="81868"/>
                  </a:cubicBezTo>
                  <a:cubicBezTo>
                    <a:pt x="66542" y="82158"/>
                    <a:pt x="67018" y="82432"/>
                    <a:pt x="67495" y="82711"/>
                  </a:cubicBezTo>
                  <a:cubicBezTo>
                    <a:pt x="67555" y="82744"/>
                    <a:pt x="67615" y="82772"/>
                    <a:pt x="67681" y="82810"/>
                  </a:cubicBezTo>
                  <a:cubicBezTo>
                    <a:pt x="67714" y="82766"/>
                    <a:pt x="67747" y="82744"/>
                    <a:pt x="67763" y="82706"/>
                  </a:cubicBezTo>
                  <a:cubicBezTo>
                    <a:pt x="67949" y="82388"/>
                    <a:pt x="68130" y="82071"/>
                    <a:pt x="68316" y="81747"/>
                  </a:cubicBezTo>
                  <a:cubicBezTo>
                    <a:pt x="68333" y="81714"/>
                    <a:pt x="68333" y="81671"/>
                    <a:pt x="68349" y="81627"/>
                  </a:cubicBezTo>
                  <a:cubicBezTo>
                    <a:pt x="68278" y="81583"/>
                    <a:pt x="68212" y="81545"/>
                    <a:pt x="68152" y="81506"/>
                  </a:cubicBezTo>
                  <a:cubicBezTo>
                    <a:pt x="67719" y="81249"/>
                    <a:pt x="67292" y="80997"/>
                    <a:pt x="66865" y="80739"/>
                  </a:cubicBezTo>
                  <a:cubicBezTo>
                    <a:pt x="65189" y="79726"/>
                    <a:pt x="63567" y="78620"/>
                    <a:pt x="61995" y="77448"/>
                  </a:cubicBezTo>
                  <a:cubicBezTo>
                    <a:pt x="61119" y="76796"/>
                    <a:pt x="60253" y="76127"/>
                    <a:pt x="59415" y="75432"/>
                  </a:cubicBezTo>
                  <a:cubicBezTo>
                    <a:pt x="58796" y="74922"/>
                    <a:pt x="58188" y="74407"/>
                    <a:pt x="57580" y="73887"/>
                  </a:cubicBezTo>
                  <a:cubicBezTo>
                    <a:pt x="57126" y="73493"/>
                    <a:pt x="56682" y="73088"/>
                    <a:pt x="56238" y="72682"/>
                  </a:cubicBezTo>
                  <a:cubicBezTo>
                    <a:pt x="55669" y="72156"/>
                    <a:pt x="55093" y="71631"/>
                    <a:pt x="54535" y="71088"/>
                  </a:cubicBezTo>
                  <a:cubicBezTo>
                    <a:pt x="53264" y="69856"/>
                    <a:pt x="52021" y="68596"/>
                    <a:pt x="50827" y="67292"/>
                  </a:cubicBezTo>
                  <a:cubicBezTo>
                    <a:pt x="50558" y="67002"/>
                    <a:pt x="50290" y="66706"/>
                    <a:pt x="50027" y="66416"/>
                  </a:cubicBezTo>
                  <a:cubicBezTo>
                    <a:pt x="49988" y="66377"/>
                    <a:pt x="49944" y="66339"/>
                    <a:pt x="49950" y="66268"/>
                  </a:cubicBezTo>
                  <a:cubicBezTo>
                    <a:pt x="49988" y="66213"/>
                    <a:pt x="50049" y="66180"/>
                    <a:pt x="50104" y="66142"/>
                  </a:cubicBezTo>
                  <a:cubicBezTo>
                    <a:pt x="50306" y="66000"/>
                    <a:pt x="50520" y="65857"/>
                    <a:pt x="50722" y="65704"/>
                  </a:cubicBezTo>
                  <a:cubicBezTo>
                    <a:pt x="51489" y="65145"/>
                    <a:pt x="52234" y="64559"/>
                    <a:pt x="52952" y="63940"/>
                  </a:cubicBezTo>
                  <a:cubicBezTo>
                    <a:pt x="53494" y="63474"/>
                    <a:pt x="54020" y="62998"/>
                    <a:pt x="54529" y="62505"/>
                  </a:cubicBezTo>
                  <a:cubicBezTo>
                    <a:pt x="55269" y="61787"/>
                    <a:pt x="55986" y="61042"/>
                    <a:pt x="56660" y="60264"/>
                  </a:cubicBezTo>
                  <a:cubicBezTo>
                    <a:pt x="57104" y="59755"/>
                    <a:pt x="57531" y="59229"/>
                    <a:pt x="57942" y="58698"/>
                  </a:cubicBezTo>
                  <a:cubicBezTo>
                    <a:pt x="58774" y="57619"/>
                    <a:pt x="59530" y="56490"/>
                    <a:pt x="60204" y="55307"/>
                  </a:cubicBezTo>
                  <a:cubicBezTo>
                    <a:pt x="60653" y="54524"/>
                    <a:pt x="61059" y="53719"/>
                    <a:pt x="61425" y="52897"/>
                  </a:cubicBezTo>
                  <a:cubicBezTo>
                    <a:pt x="61875" y="51889"/>
                    <a:pt x="62247" y="50854"/>
                    <a:pt x="62560" y="49802"/>
                  </a:cubicBezTo>
                  <a:cubicBezTo>
                    <a:pt x="62839" y="48855"/>
                    <a:pt x="63058" y="47896"/>
                    <a:pt x="63211" y="46927"/>
                  </a:cubicBezTo>
                  <a:cubicBezTo>
                    <a:pt x="63277" y="46472"/>
                    <a:pt x="63332" y="46017"/>
                    <a:pt x="63381" y="45563"/>
                  </a:cubicBezTo>
                  <a:cubicBezTo>
                    <a:pt x="63419" y="45234"/>
                    <a:pt x="63436" y="44900"/>
                    <a:pt x="63463" y="44566"/>
                  </a:cubicBezTo>
                  <a:cubicBezTo>
                    <a:pt x="63469" y="44489"/>
                    <a:pt x="63480" y="44418"/>
                    <a:pt x="63485" y="44341"/>
                  </a:cubicBezTo>
                  <a:cubicBezTo>
                    <a:pt x="63485" y="44281"/>
                    <a:pt x="63491" y="44215"/>
                    <a:pt x="63485" y="44155"/>
                  </a:cubicBezTo>
                  <a:cubicBezTo>
                    <a:pt x="63485" y="44127"/>
                    <a:pt x="63463" y="44100"/>
                    <a:pt x="63441" y="44062"/>
                  </a:cubicBezTo>
                  <a:cubicBezTo>
                    <a:pt x="63370" y="44095"/>
                    <a:pt x="63310" y="44122"/>
                    <a:pt x="63250" y="44155"/>
                  </a:cubicBezTo>
                  <a:cubicBezTo>
                    <a:pt x="62647" y="44478"/>
                    <a:pt x="62072" y="44845"/>
                    <a:pt x="61513" y="45240"/>
                  </a:cubicBezTo>
                  <a:cubicBezTo>
                    <a:pt x="60560" y="45902"/>
                    <a:pt x="59656" y="46631"/>
                    <a:pt x="58807" y="47425"/>
                  </a:cubicBezTo>
                  <a:cubicBezTo>
                    <a:pt x="58391" y="47808"/>
                    <a:pt x="57980" y="48197"/>
                    <a:pt x="57591" y="48614"/>
                  </a:cubicBezTo>
                  <a:cubicBezTo>
                    <a:pt x="57181" y="49052"/>
                    <a:pt x="56775" y="49495"/>
                    <a:pt x="56386" y="49950"/>
                  </a:cubicBezTo>
                  <a:cubicBezTo>
                    <a:pt x="55685" y="50777"/>
                    <a:pt x="55039" y="51637"/>
                    <a:pt x="54431" y="52530"/>
                  </a:cubicBezTo>
                  <a:cubicBezTo>
                    <a:pt x="53505" y="53905"/>
                    <a:pt x="52705" y="55345"/>
                    <a:pt x="52015" y="56852"/>
                  </a:cubicBezTo>
                  <a:cubicBezTo>
                    <a:pt x="51429" y="58128"/>
                    <a:pt x="50925" y="59432"/>
                    <a:pt x="50509" y="60768"/>
                  </a:cubicBezTo>
                  <a:cubicBezTo>
                    <a:pt x="50104" y="62083"/>
                    <a:pt x="49775" y="63414"/>
                    <a:pt x="49517" y="64767"/>
                  </a:cubicBezTo>
                  <a:cubicBezTo>
                    <a:pt x="49473" y="64997"/>
                    <a:pt x="49435" y="65233"/>
                    <a:pt x="49391" y="65468"/>
                  </a:cubicBezTo>
                  <a:cubicBezTo>
                    <a:pt x="49381" y="65523"/>
                    <a:pt x="49381" y="65578"/>
                    <a:pt x="49298" y="65616"/>
                  </a:cubicBezTo>
                  <a:cubicBezTo>
                    <a:pt x="49282" y="65589"/>
                    <a:pt x="49265" y="65561"/>
                    <a:pt x="49243" y="65534"/>
                  </a:cubicBezTo>
                  <a:cubicBezTo>
                    <a:pt x="48942" y="65189"/>
                    <a:pt x="48641" y="64844"/>
                    <a:pt x="48345" y="64493"/>
                  </a:cubicBezTo>
                  <a:cubicBezTo>
                    <a:pt x="47814" y="63863"/>
                    <a:pt x="47277" y="63233"/>
                    <a:pt x="46757" y="62593"/>
                  </a:cubicBezTo>
                  <a:cubicBezTo>
                    <a:pt x="46154" y="61853"/>
                    <a:pt x="45562" y="61103"/>
                    <a:pt x="44971" y="60347"/>
                  </a:cubicBezTo>
                  <a:cubicBezTo>
                    <a:pt x="44056" y="59175"/>
                    <a:pt x="43169" y="57980"/>
                    <a:pt x="42304" y="56764"/>
                  </a:cubicBezTo>
                  <a:cubicBezTo>
                    <a:pt x="41778" y="56025"/>
                    <a:pt x="41257" y="55280"/>
                    <a:pt x="40742" y="54535"/>
                  </a:cubicBezTo>
                  <a:cubicBezTo>
                    <a:pt x="40424" y="54080"/>
                    <a:pt x="40123" y="53620"/>
                    <a:pt x="39811" y="53160"/>
                  </a:cubicBezTo>
                  <a:cubicBezTo>
                    <a:pt x="39778" y="53111"/>
                    <a:pt x="39734" y="53062"/>
                    <a:pt x="39751" y="52974"/>
                  </a:cubicBezTo>
                  <a:cubicBezTo>
                    <a:pt x="39800" y="52935"/>
                    <a:pt x="39861" y="52892"/>
                    <a:pt x="39921" y="52853"/>
                  </a:cubicBezTo>
                  <a:cubicBezTo>
                    <a:pt x="40216" y="52640"/>
                    <a:pt x="40512" y="52437"/>
                    <a:pt x="40803" y="52223"/>
                  </a:cubicBezTo>
                  <a:cubicBezTo>
                    <a:pt x="41526" y="51692"/>
                    <a:pt x="42221" y="51133"/>
                    <a:pt x="42900" y="50547"/>
                  </a:cubicBezTo>
                  <a:cubicBezTo>
                    <a:pt x="43465" y="50065"/>
                    <a:pt x="44018" y="49561"/>
                    <a:pt x="44549" y="49041"/>
                  </a:cubicBezTo>
                  <a:cubicBezTo>
                    <a:pt x="44927" y="48674"/>
                    <a:pt x="45289" y="48290"/>
                    <a:pt x="45650" y="47918"/>
                  </a:cubicBezTo>
                  <a:cubicBezTo>
                    <a:pt x="46209" y="47343"/>
                    <a:pt x="46729" y="46735"/>
                    <a:pt x="47239" y="46116"/>
                  </a:cubicBezTo>
                  <a:cubicBezTo>
                    <a:pt x="47907" y="45305"/>
                    <a:pt x="48531" y="44462"/>
                    <a:pt x="49112" y="43580"/>
                  </a:cubicBezTo>
                  <a:cubicBezTo>
                    <a:pt x="49868" y="42435"/>
                    <a:pt x="50547" y="41246"/>
                    <a:pt x="51128" y="39997"/>
                  </a:cubicBezTo>
                  <a:cubicBezTo>
                    <a:pt x="51495" y="39209"/>
                    <a:pt x="51824" y="38409"/>
                    <a:pt x="52108" y="37587"/>
                  </a:cubicBezTo>
                  <a:cubicBezTo>
                    <a:pt x="52530" y="36371"/>
                    <a:pt x="52859" y="35133"/>
                    <a:pt x="53072" y="33862"/>
                  </a:cubicBezTo>
                  <a:cubicBezTo>
                    <a:pt x="53149" y="33435"/>
                    <a:pt x="53204" y="32997"/>
                    <a:pt x="53259" y="32564"/>
                  </a:cubicBezTo>
                  <a:cubicBezTo>
                    <a:pt x="53297" y="32263"/>
                    <a:pt x="53324" y="31956"/>
                    <a:pt x="53346" y="31649"/>
                  </a:cubicBezTo>
                  <a:cubicBezTo>
                    <a:pt x="53368" y="31370"/>
                    <a:pt x="53384" y="31091"/>
                    <a:pt x="53401" y="30812"/>
                  </a:cubicBezTo>
                  <a:cubicBezTo>
                    <a:pt x="53406" y="30779"/>
                    <a:pt x="53379" y="30746"/>
                    <a:pt x="53363" y="30707"/>
                  </a:cubicBezTo>
                  <a:cubicBezTo>
                    <a:pt x="53330" y="30718"/>
                    <a:pt x="53308" y="30718"/>
                    <a:pt x="53292" y="30729"/>
                  </a:cubicBezTo>
                  <a:cubicBezTo>
                    <a:pt x="53248" y="30751"/>
                    <a:pt x="53204" y="30773"/>
                    <a:pt x="53165" y="30795"/>
                  </a:cubicBezTo>
                  <a:cubicBezTo>
                    <a:pt x="52536" y="31135"/>
                    <a:pt x="51944" y="31518"/>
                    <a:pt x="51358" y="31929"/>
                  </a:cubicBezTo>
                  <a:cubicBezTo>
                    <a:pt x="50180" y="32751"/>
                    <a:pt x="49096" y="33682"/>
                    <a:pt x="48066" y="34684"/>
                  </a:cubicBezTo>
                  <a:cubicBezTo>
                    <a:pt x="47633" y="35106"/>
                    <a:pt x="47222" y="35544"/>
                    <a:pt x="46822" y="35993"/>
                  </a:cubicBezTo>
                  <a:cubicBezTo>
                    <a:pt x="46324" y="36546"/>
                    <a:pt x="45853" y="37122"/>
                    <a:pt x="45398" y="37708"/>
                  </a:cubicBezTo>
                  <a:cubicBezTo>
                    <a:pt x="44719" y="38595"/>
                    <a:pt x="44094" y="39515"/>
                    <a:pt x="43520" y="40468"/>
                  </a:cubicBezTo>
                  <a:cubicBezTo>
                    <a:pt x="42988" y="41350"/>
                    <a:pt x="42501" y="42260"/>
                    <a:pt x="42062" y="43196"/>
                  </a:cubicBezTo>
                  <a:cubicBezTo>
                    <a:pt x="41854" y="43656"/>
                    <a:pt x="41646" y="44116"/>
                    <a:pt x="41449" y="44582"/>
                  </a:cubicBezTo>
                  <a:cubicBezTo>
                    <a:pt x="41022" y="45595"/>
                    <a:pt x="40660" y="46636"/>
                    <a:pt x="40343" y="47688"/>
                  </a:cubicBezTo>
                  <a:cubicBezTo>
                    <a:pt x="39937" y="49019"/>
                    <a:pt x="39614" y="50378"/>
                    <a:pt x="39368" y="51747"/>
                  </a:cubicBezTo>
                  <a:cubicBezTo>
                    <a:pt x="39340" y="51889"/>
                    <a:pt x="39318" y="52032"/>
                    <a:pt x="39291" y="52174"/>
                  </a:cubicBezTo>
                  <a:cubicBezTo>
                    <a:pt x="39285" y="52201"/>
                    <a:pt x="39280" y="52240"/>
                    <a:pt x="39219" y="52245"/>
                  </a:cubicBezTo>
                  <a:cubicBezTo>
                    <a:pt x="39187" y="52201"/>
                    <a:pt x="39143" y="52147"/>
                    <a:pt x="39105" y="52092"/>
                  </a:cubicBezTo>
                  <a:cubicBezTo>
                    <a:pt x="38875" y="51730"/>
                    <a:pt x="38639" y="51369"/>
                    <a:pt x="38409" y="51002"/>
                  </a:cubicBezTo>
                  <a:cubicBezTo>
                    <a:pt x="37894" y="50191"/>
                    <a:pt x="37379" y="49375"/>
                    <a:pt x="36881" y="48553"/>
                  </a:cubicBezTo>
                  <a:cubicBezTo>
                    <a:pt x="35906" y="46965"/>
                    <a:pt x="34969" y="45354"/>
                    <a:pt x="34065" y="43722"/>
                  </a:cubicBezTo>
                  <a:cubicBezTo>
                    <a:pt x="33567" y="42813"/>
                    <a:pt x="33074" y="41898"/>
                    <a:pt x="32581" y="40983"/>
                  </a:cubicBezTo>
                  <a:cubicBezTo>
                    <a:pt x="32400" y="40655"/>
                    <a:pt x="32225" y="40321"/>
                    <a:pt x="32049" y="39986"/>
                  </a:cubicBezTo>
                  <a:cubicBezTo>
                    <a:pt x="31765" y="39439"/>
                    <a:pt x="31480" y="38886"/>
                    <a:pt x="31200" y="38332"/>
                  </a:cubicBezTo>
                  <a:cubicBezTo>
                    <a:pt x="31173" y="38283"/>
                    <a:pt x="31162" y="38234"/>
                    <a:pt x="31145" y="38179"/>
                  </a:cubicBezTo>
                  <a:cubicBezTo>
                    <a:pt x="31206" y="38130"/>
                    <a:pt x="31261" y="38086"/>
                    <a:pt x="31315" y="38047"/>
                  </a:cubicBezTo>
                  <a:cubicBezTo>
                    <a:pt x="32142" y="37478"/>
                    <a:pt x="32937" y="36864"/>
                    <a:pt x="33709" y="36223"/>
                  </a:cubicBezTo>
                  <a:cubicBezTo>
                    <a:pt x="34531" y="35539"/>
                    <a:pt x="35314" y="34826"/>
                    <a:pt x="36075" y="34076"/>
                  </a:cubicBezTo>
                  <a:cubicBezTo>
                    <a:pt x="36645" y="33518"/>
                    <a:pt x="37187" y="32931"/>
                    <a:pt x="37719" y="32329"/>
                  </a:cubicBezTo>
                  <a:cubicBezTo>
                    <a:pt x="38409" y="31546"/>
                    <a:pt x="39061" y="30735"/>
                    <a:pt x="39674" y="29886"/>
                  </a:cubicBezTo>
                  <a:cubicBezTo>
                    <a:pt x="40819" y="28297"/>
                    <a:pt x="41811" y="26621"/>
                    <a:pt x="42610" y="24824"/>
                  </a:cubicBezTo>
                  <a:cubicBezTo>
                    <a:pt x="43185" y="23532"/>
                    <a:pt x="43651" y="22201"/>
                    <a:pt x="43996" y="20826"/>
                  </a:cubicBezTo>
                  <a:cubicBezTo>
                    <a:pt x="44264" y="19736"/>
                    <a:pt x="44462" y="18635"/>
                    <a:pt x="44571" y="17517"/>
                  </a:cubicBezTo>
                  <a:cubicBezTo>
                    <a:pt x="44593" y="17326"/>
                    <a:pt x="44609" y="17140"/>
                    <a:pt x="44626" y="16948"/>
                  </a:cubicBezTo>
                  <a:cubicBezTo>
                    <a:pt x="44642" y="16674"/>
                    <a:pt x="44664" y="16400"/>
                    <a:pt x="44681" y="16132"/>
                  </a:cubicBezTo>
                  <a:cubicBezTo>
                    <a:pt x="44681" y="16082"/>
                    <a:pt x="44686" y="16033"/>
                    <a:pt x="44626" y="16000"/>
                  </a:cubicBezTo>
                  <a:cubicBezTo>
                    <a:pt x="44621" y="16000"/>
                    <a:pt x="44617" y="16000"/>
                    <a:pt x="44612" y="16000"/>
                  </a:cubicBezTo>
                  <a:cubicBezTo>
                    <a:pt x="44558" y="16000"/>
                    <a:pt x="44512" y="16030"/>
                    <a:pt x="44462" y="16060"/>
                  </a:cubicBezTo>
                  <a:cubicBezTo>
                    <a:pt x="44314" y="16143"/>
                    <a:pt x="44166" y="16225"/>
                    <a:pt x="44018" y="16312"/>
                  </a:cubicBezTo>
                  <a:cubicBezTo>
                    <a:pt x="43207" y="16783"/>
                    <a:pt x="42440" y="17320"/>
                    <a:pt x="41701" y="17896"/>
                  </a:cubicBezTo>
                  <a:cubicBezTo>
                    <a:pt x="40917" y="18503"/>
                    <a:pt x="40173" y="19155"/>
                    <a:pt x="39460" y="19846"/>
                  </a:cubicBezTo>
                  <a:cubicBezTo>
                    <a:pt x="38765" y="20519"/>
                    <a:pt x="38108" y="21231"/>
                    <a:pt x="37483" y="21976"/>
                  </a:cubicBezTo>
                  <a:cubicBezTo>
                    <a:pt x="36776" y="22820"/>
                    <a:pt x="36119" y="23696"/>
                    <a:pt x="35511" y="24616"/>
                  </a:cubicBezTo>
                  <a:cubicBezTo>
                    <a:pt x="34728" y="25799"/>
                    <a:pt x="34027" y="27037"/>
                    <a:pt x="33413" y="28319"/>
                  </a:cubicBezTo>
                  <a:cubicBezTo>
                    <a:pt x="32915" y="29360"/>
                    <a:pt x="32471" y="30428"/>
                    <a:pt x="32088" y="31518"/>
                  </a:cubicBezTo>
                  <a:cubicBezTo>
                    <a:pt x="31496" y="33200"/>
                    <a:pt x="31036" y="34920"/>
                    <a:pt x="30707" y="36678"/>
                  </a:cubicBezTo>
                  <a:cubicBezTo>
                    <a:pt x="30691" y="36782"/>
                    <a:pt x="30669" y="36892"/>
                    <a:pt x="30647" y="36996"/>
                  </a:cubicBezTo>
                  <a:cubicBezTo>
                    <a:pt x="30636" y="37028"/>
                    <a:pt x="30642" y="37067"/>
                    <a:pt x="30587" y="37078"/>
                  </a:cubicBezTo>
                  <a:cubicBezTo>
                    <a:pt x="30532" y="37023"/>
                    <a:pt x="30510" y="36952"/>
                    <a:pt x="30477" y="36886"/>
                  </a:cubicBezTo>
                  <a:cubicBezTo>
                    <a:pt x="30181" y="36278"/>
                    <a:pt x="29886" y="35676"/>
                    <a:pt x="29596" y="35062"/>
                  </a:cubicBezTo>
                  <a:cubicBezTo>
                    <a:pt x="29075" y="33950"/>
                    <a:pt x="28549" y="32838"/>
                    <a:pt x="28051" y="31715"/>
                  </a:cubicBezTo>
                  <a:cubicBezTo>
                    <a:pt x="27547" y="30587"/>
                    <a:pt x="27054" y="29453"/>
                    <a:pt x="26577" y="28314"/>
                  </a:cubicBezTo>
                  <a:cubicBezTo>
                    <a:pt x="26172" y="27344"/>
                    <a:pt x="25788" y="26364"/>
                    <a:pt x="25400" y="25383"/>
                  </a:cubicBezTo>
                  <a:cubicBezTo>
                    <a:pt x="25274" y="25065"/>
                    <a:pt x="25263" y="25153"/>
                    <a:pt x="25405" y="24781"/>
                  </a:cubicBezTo>
                  <a:cubicBezTo>
                    <a:pt x="25882" y="23516"/>
                    <a:pt x="26287" y="22228"/>
                    <a:pt x="26621" y="20913"/>
                  </a:cubicBezTo>
                  <a:cubicBezTo>
                    <a:pt x="26835" y="20076"/>
                    <a:pt x="27021" y="19226"/>
                    <a:pt x="27169" y="18372"/>
                  </a:cubicBezTo>
                  <a:cubicBezTo>
                    <a:pt x="27350" y="17392"/>
                    <a:pt x="27486" y="16406"/>
                    <a:pt x="27569" y="15409"/>
                  </a:cubicBezTo>
                  <a:cubicBezTo>
                    <a:pt x="27580" y="15212"/>
                    <a:pt x="27602" y="15014"/>
                    <a:pt x="27613" y="14817"/>
                  </a:cubicBezTo>
                  <a:cubicBezTo>
                    <a:pt x="27635" y="14434"/>
                    <a:pt x="27673" y="14056"/>
                    <a:pt x="27678" y="13672"/>
                  </a:cubicBezTo>
                  <a:cubicBezTo>
                    <a:pt x="27689" y="12856"/>
                    <a:pt x="27711" y="12035"/>
                    <a:pt x="27651" y="11218"/>
                  </a:cubicBezTo>
                  <a:cubicBezTo>
                    <a:pt x="27613" y="10758"/>
                    <a:pt x="27596" y="10304"/>
                    <a:pt x="27547" y="9849"/>
                  </a:cubicBezTo>
                  <a:cubicBezTo>
                    <a:pt x="27486" y="9285"/>
                    <a:pt x="27410" y="8726"/>
                    <a:pt x="27317" y="8167"/>
                  </a:cubicBezTo>
                  <a:cubicBezTo>
                    <a:pt x="27136" y="7017"/>
                    <a:pt x="26857" y="5889"/>
                    <a:pt x="26506" y="4782"/>
                  </a:cubicBezTo>
                  <a:cubicBezTo>
                    <a:pt x="26073" y="3424"/>
                    <a:pt x="25520" y="2120"/>
                    <a:pt x="24852" y="860"/>
                  </a:cubicBezTo>
                  <a:cubicBezTo>
                    <a:pt x="24715" y="608"/>
                    <a:pt x="24572" y="362"/>
                    <a:pt x="24430" y="110"/>
                  </a:cubicBezTo>
                  <a:cubicBezTo>
                    <a:pt x="24408" y="66"/>
                    <a:pt x="24386" y="11"/>
                    <a:pt x="24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965" name="Google Shape;965;p93"/>
          <p:cNvGrpSpPr/>
          <p:nvPr/>
        </p:nvGrpSpPr>
        <p:grpSpPr>
          <a:xfrm>
            <a:off x="5244367" y="2371844"/>
            <a:ext cx="2962257" cy="2308897"/>
            <a:chOff x="5244367" y="2371844"/>
            <a:chExt cx="2962257" cy="2308897"/>
          </a:xfrm>
        </p:grpSpPr>
        <p:sp>
          <p:nvSpPr>
            <p:cNvPr id="966" name="Google Shape;966;p93"/>
            <p:cNvSpPr/>
            <p:nvPr/>
          </p:nvSpPr>
          <p:spPr>
            <a:xfrm rot="-8875948">
              <a:off x="5787044" y="2371844"/>
              <a:ext cx="2419580" cy="230889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3"/>
            <p:cNvSpPr/>
            <p:nvPr/>
          </p:nvSpPr>
          <p:spPr>
            <a:xfrm rot="-781583">
              <a:off x="5244367" y="3169967"/>
              <a:ext cx="646657" cy="783463"/>
            </a:xfrm>
            <a:custGeom>
              <a:avLst/>
              <a:gdLst/>
              <a:ahLst/>
              <a:cxnLst/>
              <a:rect l="l" t="t" r="r" b="b"/>
              <a:pathLst>
                <a:path w="68350" h="82810" extrusionOk="0">
                  <a:moveTo>
                    <a:pt x="24304" y="0"/>
                  </a:moveTo>
                  <a:cubicBezTo>
                    <a:pt x="24255" y="88"/>
                    <a:pt x="24200" y="170"/>
                    <a:pt x="24151" y="263"/>
                  </a:cubicBezTo>
                  <a:cubicBezTo>
                    <a:pt x="23943" y="685"/>
                    <a:pt x="23729" y="1107"/>
                    <a:pt x="23537" y="1534"/>
                  </a:cubicBezTo>
                  <a:cubicBezTo>
                    <a:pt x="23044" y="2635"/>
                    <a:pt x="22650" y="3769"/>
                    <a:pt x="22332" y="4930"/>
                  </a:cubicBezTo>
                  <a:cubicBezTo>
                    <a:pt x="22118" y="5686"/>
                    <a:pt x="21938" y="6453"/>
                    <a:pt x="21801" y="7225"/>
                  </a:cubicBezTo>
                  <a:cubicBezTo>
                    <a:pt x="21702" y="7756"/>
                    <a:pt x="21614" y="8288"/>
                    <a:pt x="21544" y="8819"/>
                  </a:cubicBezTo>
                  <a:cubicBezTo>
                    <a:pt x="21483" y="9246"/>
                    <a:pt x="21450" y="9673"/>
                    <a:pt x="21406" y="10101"/>
                  </a:cubicBezTo>
                  <a:cubicBezTo>
                    <a:pt x="21384" y="10298"/>
                    <a:pt x="21373" y="10495"/>
                    <a:pt x="21363" y="10692"/>
                  </a:cubicBezTo>
                  <a:cubicBezTo>
                    <a:pt x="21335" y="11180"/>
                    <a:pt x="21302" y="11662"/>
                    <a:pt x="21297" y="12149"/>
                  </a:cubicBezTo>
                  <a:cubicBezTo>
                    <a:pt x="21281" y="12818"/>
                    <a:pt x="21286" y="13486"/>
                    <a:pt x="21330" y="14154"/>
                  </a:cubicBezTo>
                  <a:cubicBezTo>
                    <a:pt x="21346" y="14445"/>
                    <a:pt x="21357" y="14740"/>
                    <a:pt x="21379" y="15031"/>
                  </a:cubicBezTo>
                  <a:cubicBezTo>
                    <a:pt x="21423" y="15507"/>
                    <a:pt x="21478" y="15984"/>
                    <a:pt x="21533" y="16460"/>
                  </a:cubicBezTo>
                  <a:cubicBezTo>
                    <a:pt x="21598" y="17057"/>
                    <a:pt x="21691" y="17649"/>
                    <a:pt x="21801" y="18240"/>
                  </a:cubicBezTo>
                  <a:cubicBezTo>
                    <a:pt x="21976" y="19172"/>
                    <a:pt x="22184" y="20098"/>
                    <a:pt x="22436" y="21012"/>
                  </a:cubicBezTo>
                  <a:cubicBezTo>
                    <a:pt x="22688" y="21943"/>
                    <a:pt x="22979" y="22863"/>
                    <a:pt x="23313" y="23767"/>
                  </a:cubicBezTo>
                  <a:cubicBezTo>
                    <a:pt x="23477" y="24217"/>
                    <a:pt x="23658" y="24655"/>
                    <a:pt x="23827" y="25104"/>
                  </a:cubicBezTo>
                  <a:cubicBezTo>
                    <a:pt x="24244" y="26227"/>
                    <a:pt x="24682" y="27333"/>
                    <a:pt x="25137" y="28440"/>
                  </a:cubicBezTo>
                  <a:cubicBezTo>
                    <a:pt x="25284" y="28785"/>
                    <a:pt x="25427" y="29135"/>
                    <a:pt x="25569" y="29480"/>
                  </a:cubicBezTo>
                  <a:cubicBezTo>
                    <a:pt x="25597" y="29546"/>
                    <a:pt x="25646" y="29612"/>
                    <a:pt x="25624" y="29699"/>
                  </a:cubicBezTo>
                  <a:cubicBezTo>
                    <a:pt x="25569" y="29683"/>
                    <a:pt x="25525" y="29672"/>
                    <a:pt x="25482" y="29656"/>
                  </a:cubicBezTo>
                  <a:cubicBezTo>
                    <a:pt x="25159" y="29541"/>
                    <a:pt x="24841" y="29420"/>
                    <a:pt x="24518" y="29311"/>
                  </a:cubicBezTo>
                  <a:cubicBezTo>
                    <a:pt x="23362" y="28905"/>
                    <a:pt x="22190" y="28566"/>
                    <a:pt x="20996" y="28286"/>
                  </a:cubicBezTo>
                  <a:cubicBezTo>
                    <a:pt x="20371" y="28139"/>
                    <a:pt x="19747" y="28007"/>
                    <a:pt x="19111" y="27903"/>
                  </a:cubicBezTo>
                  <a:cubicBezTo>
                    <a:pt x="18547" y="27804"/>
                    <a:pt x="17983" y="27711"/>
                    <a:pt x="17408" y="27651"/>
                  </a:cubicBezTo>
                  <a:cubicBezTo>
                    <a:pt x="17030" y="27613"/>
                    <a:pt x="16652" y="27574"/>
                    <a:pt x="16268" y="27536"/>
                  </a:cubicBezTo>
                  <a:cubicBezTo>
                    <a:pt x="16044" y="27514"/>
                    <a:pt x="15819" y="27503"/>
                    <a:pt x="15595" y="27487"/>
                  </a:cubicBezTo>
                  <a:cubicBezTo>
                    <a:pt x="15162" y="27465"/>
                    <a:pt x="14724" y="27437"/>
                    <a:pt x="14286" y="27426"/>
                  </a:cubicBezTo>
                  <a:cubicBezTo>
                    <a:pt x="14091" y="27421"/>
                    <a:pt x="13897" y="27419"/>
                    <a:pt x="13703" y="27419"/>
                  </a:cubicBezTo>
                  <a:cubicBezTo>
                    <a:pt x="13059" y="27419"/>
                    <a:pt x="12415" y="27446"/>
                    <a:pt x="11772" y="27492"/>
                  </a:cubicBezTo>
                  <a:cubicBezTo>
                    <a:pt x="11295" y="27525"/>
                    <a:pt x="10818" y="27563"/>
                    <a:pt x="10342" y="27613"/>
                  </a:cubicBezTo>
                  <a:cubicBezTo>
                    <a:pt x="9641" y="27689"/>
                    <a:pt x="8945" y="27793"/>
                    <a:pt x="8255" y="27925"/>
                  </a:cubicBezTo>
                  <a:cubicBezTo>
                    <a:pt x="6809" y="28199"/>
                    <a:pt x="5396" y="28577"/>
                    <a:pt x="4010" y="29070"/>
                  </a:cubicBezTo>
                  <a:cubicBezTo>
                    <a:pt x="2947" y="29447"/>
                    <a:pt x="1912" y="29891"/>
                    <a:pt x="915" y="30417"/>
                  </a:cubicBezTo>
                  <a:cubicBezTo>
                    <a:pt x="635" y="30565"/>
                    <a:pt x="367" y="30729"/>
                    <a:pt x="93" y="30888"/>
                  </a:cubicBezTo>
                  <a:cubicBezTo>
                    <a:pt x="60" y="30905"/>
                    <a:pt x="39" y="30937"/>
                    <a:pt x="0" y="30976"/>
                  </a:cubicBezTo>
                  <a:cubicBezTo>
                    <a:pt x="60" y="31014"/>
                    <a:pt x="99" y="31047"/>
                    <a:pt x="148" y="31069"/>
                  </a:cubicBezTo>
                  <a:cubicBezTo>
                    <a:pt x="499" y="31250"/>
                    <a:pt x="855" y="31430"/>
                    <a:pt x="1211" y="31600"/>
                  </a:cubicBezTo>
                  <a:cubicBezTo>
                    <a:pt x="1923" y="31945"/>
                    <a:pt x="2662" y="32241"/>
                    <a:pt x="3407" y="32499"/>
                  </a:cubicBezTo>
                  <a:cubicBezTo>
                    <a:pt x="4612" y="32920"/>
                    <a:pt x="5839" y="33244"/>
                    <a:pt x="7094" y="33457"/>
                  </a:cubicBezTo>
                  <a:cubicBezTo>
                    <a:pt x="7581" y="33545"/>
                    <a:pt x="8074" y="33616"/>
                    <a:pt x="8567" y="33682"/>
                  </a:cubicBezTo>
                  <a:cubicBezTo>
                    <a:pt x="8928" y="33726"/>
                    <a:pt x="9290" y="33753"/>
                    <a:pt x="9651" y="33780"/>
                  </a:cubicBezTo>
                  <a:cubicBezTo>
                    <a:pt x="10090" y="33808"/>
                    <a:pt x="10534" y="33841"/>
                    <a:pt x="10977" y="33851"/>
                  </a:cubicBezTo>
                  <a:cubicBezTo>
                    <a:pt x="11158" y="33855"/>
                    <a:pt x="11338" y="33856"/>
                    <a:pt x="11518" y="33856"/>
                  </a:cubicBezTo>
                  <a:cubicBezTo>
                    <a:pt x="11878" y="33856"/>
                    <a:pt x="12237" y="33851"/>
                    <a:pt x="12598" y="33851"/>
                  </a:cubicBezTo>
                  <a:cubicBezTo>
                    <a:pt x="12714" y="33851"/>
                    <a:pt x="12828" y="33851"/>
                    <a:pt x="12944" y="33841"/>
                  </a:cubicBezTo>
                  <a:cubicBezTo>
                    <a:pt x="13437" y="33808"/>
                    <a:pt x="13924" y="33780"/>
                    <a:pt x="14417" y="33731"/>
                  </a:cubicBezTo>
                  <a:cubicBezTo>
                    <a:pt x="14949" y="33682"/>
                    <a:pt x="15485" y="33627"/>
                    <a:pt x="16022" y="33550"/>
                  </a:cubicBezTo>
                  <a:cubicBezTo>
                    <a:pt x="17008" y="33413"/>
                    <a:pt x="17988" y="33227"/>
                    <a:pt x="18958" y="32997"/>
                  </a:cubicBezTo>
                  <a:cubicBezTo>
                    <a:pt x="20415" y="32657"/>
                    <a:pt x="21850" y="32230"/>
                    <a:pt x="23253" y="31710"/>
                  </a:cubicBezTo>
                  <a:cubicBezTo>
                    <a:pt x="24107" y="31398"/>
                    <a:pt x="24951" y="31058"/>
                    <a:pt x="25772" y="30669"/>
                  </a:cubicBezTo>
                  <a:cubicBezTo>
                    <a:pt x="25882" y="30618"/>
                    <a:pt x="25944" y="30587"/>
                    <a:pt x="25987" y="30587"/>
                  </a:cubicBezTo>
                  <a:cubicBezTo>
                    <a:pt x="26049" y="30587"/>
                    <a:pt x="26071" y="30651"/>
                    <a:pt x="26139" y="30806"/>
                  </a:cubicBezTo>
                  <a:cubicBezTo>
                    <a:pt x="26462" y="31535"/>
                    <a:pt x="26780" y="32269"/>
                    <a:pt x="27114" y="32997"/>
                  </a:cubicBezTo>
                  <a:cubicBezTo>
                    <a:pt x="27580" y="34005"/>
                    <a:pt x="28045" y="35018"/>
                    <a:pt x="28527" y="36021"/>
                  </a:cubicBezTo>
                  <a:cubicBezTo>
                    <a:pt x="29064" y="37127"/>
                    <a:pt x="29612" y="38228"/>
                    <a:pt x="30170" y="39324"/>
                  </a:cubicBezTo>
                  <a:cubicBezTo>
                    <a:pt x="30592" y="40162"/>
                    <a:pt x="31031" y="41000"/>
                    <a:pt x="31469" y="41833"/>
                  </a:cubicBezTo>
                  <a:cubicBezTo>
                    <a:pt x="31704" y="42276"/>
                    <a:pt x="31940" y="42709"/>
                    <a:pt x="32181" y="43147"/>
                  </a:cubicBezTo>
                  <a:cubicBezTo>
                    <a:pt x="32405" y="43558"/>
                    <a:pt x="32630" y="43963"/>
                    <a:pt x="32854" y="44368"/>
                  </a:cubicBezTo>
                  <a:cubicBezTo>
                    <a:pt x="32876" y="44407"/>
                    <a:pt x="32887" y="44451"/>
                    <a:pt x="32915" y="44517"/>
                  </a:cubicBezTo>
                  <a:cubicBezTo>
                    <a:pt x="32844" y="44500"/>
                    <a:pt x="32800" y="44495"/>
                    <a:pt x="32756" y="44484"/>
                  </a:cubicBezTo>
                  <a:cubicBezTo>
                    <a:pt x="32586" y="44423"/>
                    <a:pt x="32422" y="44363"/>
                    <a:pt x="32252" y="44303"/>
                  </a:cubicBezTo>
                  <a:cubicBezTo>
                    <a:pt x="31386" y="44002"/>
                    <a:pt x="30516" y="43733"/>
                    <a:pt x="29628" y="43503"/>
                  </a:cubicBezTo>
                  <a:cubicBezTo>
                    <a:pt x="28724" y="43262"/>
                    <a:pt x="27810" y="43054"/>
                    <a:pt x="26890" y="42900"/>
                  </a:cubicBezTo>
                  <a:cubicBezTo>
                    <a:pt x="26298" y="42802"/>
                    <a:pt x="25701" y="42714"/>
                    <a:pt x="25109" y="42632"/>
                  </a:cubicBezTo>
                  <a:cubicBezTo>
                    <a:pt x="24808" y="42588"/>
                    <a:pt x="24512" y="42567"/>
                    <a:pt x="24211" y="42539"/>
                  </a:cubicBezTo>
                  <a:cubicBezTo>
                    <a:pt x="23976" y="42517"/>
                    <a:pt x="23735" y="42501"/>
                    <a:pt x="23499" y="42490"/>
                  </a:cubicBezTo>
                  <a:cubicBezTo>
                    <a:pt x="23143" y="42462"/>
                    <a:pt x="22787" y="42429"/>
                    <a:pt x="22436" y="42424"/>
                  </a:cubicBezTo>
                  <a:cubicBezTo>
                    <a:pt x="22067" y="42416"/>
                    <a:pt x="21699" y="42411"/>
                    <a:pt x="21331" y="42411"/>
                  </a:cubicBezTo>
                  <a:cubicBezTo>
                    <a:pt x="20661" y="42411"/>
                    <a:pt x="19993" y="42430"/>
                    <a:pt x="19325" y="42490"/>
                  </a:cubicBezTo>
                  <a:cubicBezTo>
                    <a:pt x="18865" y="42534"/>
                    <a:pt x="18410" y="42572"/>
                    <a:pt x="17955" y="42616"/>
                  </a:cubicBezTo>
                  <a:cubicBezTo>
                    <a:pt x="17265" y="42687"/>
                    <a:pt x="16575" y="42797"/>
                    <a:pt x="15891" y="42928"/>
                  </a:cubicBezTo>
                  <a:cubicBezTo>
                    <a:pt x="14932" y="43109"/>
                    <a:pt x="13984" y="43344"/>
                    <a:pt x="13048" y="43623"/>
                  </a:cubicBezTo>
                  <a:cubicBezTo>
                    <a:pt x="11487" y="44089"/>
                    <a:pt x="9980" y="44686"/>
                    <a:pt x="8540" y="45453"/>
                  </a:cubicBezTo>
                  <a:cubicBezTo>
                    <a:pt x="8310" y="45573"/>
                    <a:pt x="8085" y="45711"/>
                    <a:pt x="7861" y="45842"/>
                  </a:cubicBezTo>
                  <a:cubicBezTo>
                    <a:pt x="7811" y="45869"/>
                    <a:pt x="7745" y="45891"/>
                    <a:pt x="7723" y="45974"/>
                  </a:cubicBezTo>
                  <a:cubicBezTo>
                    <a:pt x="7817" y="46039"/>
                    <a:pt x="7915" y="46094"/>
                    <a:pt x="8019" y="46143"/>
                  </a:cubicBezTo>
                  <a:cubicBezTo>
                    <a:pt x="8501" y="46395"/>
                    <a:pt x="8994" y="46631"/>
                    <a:pt x="9498" y="46850"/>
                  </a:cubicBezTo>
                  <a:cubicBezTo>
                    <a:pt x="10605" y="47337"/>
                    <a:pt x="11750" y="47726"/>
                    <a:pt x="12922" y="48033"/>
                  </a:cubicBezTo>
                  <a:cubicBezTo>
                    <a:pt x="13760" y="48257"/>
                    <a:pt x="14609" y="48428"/>
                    <a:pt x="15469" y="48559"/>
                  </a:cubicBezTo>
                  <a:cubicBezTo>
                    <a:pt x="15792" y="48608"/>
                    <a:pt x="16115" y="48652"/>
                    <a:pt x="16444" y="48685"/>
                  </a:cubicBezTo>
                  <a:cubicBezTo>
                    <a:pt x="16800" y="48723"/>
                    <a:pt x="17161" y="48750"/>
                    <a:pt x="17523" y="48778"/>
                  </a:cubicBezTo>
                  <a:cubicBezTo>
                    <a:pt x="17912" y="48805"/>
                    <a:pt x="18301" y="48838"/>
                    <a:pt x="18689" y="48844"/>
                  </a:cubicBezTo>
                  <a:cubicBezTo>
                    <a:pt x="18965" y="48848"/>
                    <a:pt x="19240" y="48852"/>
                    <a:pt x="19516" y="48852"/>
                  </a:cubicBezTo>
                  <a:cubicBezTo>
                    <a:pt x="19915" y="48852"/>
                    <a:pt x="20315" y="48844"/>
                    <a:pt x="20716" y="48822"/>
                  </a:cubicBezTo>
                  <a:cubicBezTo>
                    <a:pt x="21226" y="48794"/>
                    <a:pt x="21735" y="48761"/>
                    <a:pt x="22245" y="48718"/>
                  </a:cubicBezTo>
                  <a:cubicBezTo>
                    <a:pt x="22754" y="48669"/>
                    <a:pt x="23263" y="48603"/>
                    <a:pt x="23767" y="48531"/>
                  </a:cubicBezTo>
                  <a:cubicBezTo>
                    <a:pt x="24797" y="48389"/>
                    <a:pt x="25816" y="48192"/>
                    <a:pt x="26829" y="47951"/>
                  </a:cubicBezTo>
                  <a:cubicBezTo>
                    <a:pt x="28358" y="47584"/>
                    <a:pt x="29858" y="47124"/>
                    <a:pt x="31326" y="46565"/>
                  </a:cubicBezTo>
                  <a:cubicBezTo>
                    <a:pt x="32011" y="46307"/>
                    <a:pt x="32685" y="46023"/>
                    <a:pt x="33353" y="45727"/>
                  </a:cubicBezTo>
                  <a:cubicBezTo>
                    <a:pt x="33407" y="45703"/>
                    <a:pt x="33456" y="45665"/>
                    <a:pt x="33528" y="45665"/>
                  </a:cubicBezTo>
                  <a:cubicBezTo>
                    <a:pt x="33537" y="45665"/>
                    <a:pt x="33546" y="45666"/>
                    <a:pt x="33556" y="45667"/>
                  </a:cubicBezTo>
                  <a:cubicBezTo>
                    <a:pt x="33649" y="45743"/>
                    <a:pt x="33693" y="45858"/>
                    <a:pt x="33753" y="45963"/>
                  </a:cubicBezTo>
                  <a:cubicBezTo>
                    <a:pt x="34180" y="46691"/>
                    <a:pt x="34596" y="47420"/>
                    <a:pt x="35024" y="48137"/>
                  </a:cubicBezTo>
                  <a:cubicBezTo>
                    <a:pt x="35928" y="49654"/>
                    <a:pt x="36859" y="51150"/>
                    <a:pt x="37817" y="52629"/>
                  </a:cubicBezTo>
                  <a:cubicBezTo>
                    <a:pt x="38732" y="54037"/>
                    <a:pt x="39669" y="55428"/>
                    <a:pt x="40644" y="56802"/>
                  </a:cubicBezTo>
                  <a:cubicBezTo>
                    <a:pt x="40814" y="57044"/>
                    <a:pt x="40989" y="57290"/>
                    <a:pt x="41158" y="57536"/>
                  </a:cubicBezTo>
                  <a:cubicBezTo>
                    <a:pt x="41180" y="57564"/>
                    <a:pt x="41224" y="57597"/>
                    <a:pt x="41175" y="57652"/>
                  </a:cubicBezTo>
                  <a:cubicBezTo>
                    <a:pt x="41120" y="57635"/>
                    <a:pt x="41066" y="57613"/>
                    <a:pt x="41005" y="57597"/>
                  </a:cubicBezTo>
                  <a:cubicBezTo>
                    <a:pt x="40676" y="57482"/>
                    <a:pt x="40353" y="57361"/>
                    <a:pt x="40019" y="57252"/>
                  </a:cubicBezTo>
                  <a:cubicBezTo>
                    <a:pt x="39335" y="57022"/>
                    <a:pt x="38644" y="56808"/>
                    <a:pt x="37943" y="56622"/>
                  </a:cubicBezTo>
                  <a:cubicBezTo>
                    <a:pt x="36820" y="56320"/>
                    <a:pt x="35687" y="56074"/>
                    <a:pt x="34536" y="55899"/>
                  </a:cubicBezTo>
                  <a:cubicBezTo>
                    <a:pt x="34081" y="55822"/>
                    <a:pt x="33621" y="55762"/>
                    <a:pt x="33161" y="55707"/>
                  </a:cubicBezTo>
                  <a:cubicBezTo>
                    <a:pt x="32854" y="55669"/>
                    <a:pt x="32548" y="55641"/>
                    <a:pt x="32241" y="55614"/>
                  </a:cubicBezTo>
                  <a:cubicBezTo>
                    <a:pt x="31984" y="55592"/>
                    <a:pt x="31726" y="55576"/>
                    <a:pt x="31469" y="55559"/>
                  </a:cubicBezTo>
                  <a:cubicBezTo>
                    <a:pt x="30954" y="55537"/>
                    <a:pt x="30444" y="55515"/>
                    <a:pt x="29935" y="55494"/>
                  </a:cubicBezTo>
                  <a:cubicBezTo>
                    <a:pt x="29826" y="55491"/>
                    <a:pt x="29716" y="55489"/>
                    <a:pt x="29606" y="55489"/>
                  </a:cubicBezTo>
                  <a:cubicBezTo>
                    <a:pt x="29497" y="55489"/>
                    <a:pt x="29387" y="55491"/>
                    <a:pt x="29278" y="55494"/>
                  </a:cubicBezTo>
                  <a:cubicBezTo>
                    <a:pt x="28763" y="55515"/>
                    <a:pt x="28253" y="55532"/>
                    <a:pt x="27744" y="55565"/>
                  </a:cubicBezTo>
                  <a:cubicBezTo>
                    <a:pt x="27311" y="55586"/>
                    <a:pt x="26884" y="55614"/>
                    <a:pt x="26457" y="55663"/>
                  </a:cubicBezTo>
                  <a:cubicBezTo>
                    <a:pt x="25893" y="55729"/>
                    <a:pt x="25334" y="55806"/>
                    <a:pt x="24775" y="55893"/>
                  </a:cubicBezTo>
                  <a:cubicBezTo>
                    <a:pt x="23356" y="56118"/>
                    <a:pt x="21965" y="56463"/>
                    <a:pt x="20596" y="56907"/>
                  </a:cubicBezTo>
                  <a:cubicBezTo>
                    <a:pt x="19621" y="57224"/>
                    <a:pt x="18668" y="57591"/>
                    <a:pt x="17736" y="58029"/>
                  </a:cubicBezTo>
                  <a:cubicBezTo>
                    <a:pt x="17161" y="58298"/>
                    <a:pt x="16597" y="58583"/>
                    <a:pt x="16055" y="58917"/>
                  </a:cubicBezTo>
                  <a:cubicBezTo>
                    <a:pt x="16005" y="58950"/>
                    <a:pt x="15956" y="58988"/>
                    <a:pt x="15902" y="59026"/>
                  </a:cubicBezTo>
                  <a:cubicBezTo>
                    <a:pt x="15924" y="59065"/>
                    <a:pt x="15929" y="59076"/>
                    <a:pt x="15940" y="59087"/>
                  </a:cubicBezTo>
                  <a:cubicBezTo>
                    <a:pt x="15984" y="59114"/>
                    <a:pt x="16033" y="59142"/>
                    <a:pt x="16077" y="59169"/>
                  </a:cubicBezTo>
                  <a:cubicBezTo>
                    <a:pt x="17107" y="59711"/>
                    <a:pt x="18169" y="60177"/>
                    <a:pt x="19270" y="60560"/>
                  </a:cubicBezTo>
                  <a:cubicBezTo>
                    <a:pt x="20574" y="61020"/>
                    <a:pt x="21905" y="61360"/>
                    <a:pt x="23269" y="61585"/>
                  </a:cubicBezTo>
                  <a:cubicBezTo>
                    <a:pt x="23707" y="61656"/>
                    <a:pt x="24151" y="61710"/>
                    <a:pt x="24589" y="61765"/>
                  </a:cubicBezTo>
                  <a:cubicBezTo>
                    <a:pt x="24901" y="61804"/>
                    <a:pt x="25213" y="61826"/>
                    <a:pt x="25525" y="61853"/>
                  </a:cubicBezTo>
                  <a:cubicBezTo>
                    <a:pt x="25893" y="61880"/>
                    <a:pt x="26265" y="61913"/>
                    <a:pt x="26632" y="61919"/>
                  </a:cubicBezTo>
                  <a:cubicBezTo>
                    <a:pt x="27030" y="61924"/>
                    <a:pt x="27427" y="61931"/>
                    <a:pt x="27825" y="61931"/>
                  </a:cubicBezTo>
                  <a:cubicBezTo>
                    <a:pt x="28287" y="61931"/>
                    <a:pt x="28750" y="61921"/>
                    <a:pt x="29212" y="61886"/>
                  </a:cubicBezTo>
                  <a:cubicBezTo>
                    <a:pt x="29508" y="61864"/>
                    <a:pt x="29809" y="61859"/>
                    <a:pt x="30110" y="61831"/>
                  </a:cubicBezTo>
                  <a:cubicBezTo>
                    <a:pt x="30560" y="61793"/>
                    <a:pt x="31003" y="61738"/>
                    <a:pt x="31452" y="61683"/>
                  </a:cubicBezTo>
                  <a:cubicBezTo>
                    <a:pt x="32131" y="61607"/>
                    <a:pt x="32805" y="61491"/>
                    <a:pt x="33474" y="61366"/>
                  </a:cubicBezTo>
                  <a:cubicBezTo>
                    <a:pt x="34432" y="61185"/>
                    <a:pt x="35385" y="60960"/>
                    <a:pt x="36327" y="60697"/>
                  </a:cubicBezTo>
                  <a:cubicBezTo>
                    <a:pt x="38179" y="60177"/>
                    <a:pt x="39981" y="59530"/>
                    <a:pt x="41723" y="58720"/>
                  </a:cubicBezTo>
                  <a:cubicBezTo>
                    <a:pt x="41815" y="58676"/>
                    <a:pt x="41868" y="58651"/>
                    <a:pt x="41910" y="58651"/>
                  </a:cubicBezTo>
                  <a:cubicBezTo>
                    <a:pt x="41968" y="58651"/>
                    <a:pt x="42004" y="58699"/>
                    <a:pt x="42090" y="58813"/>
                  </a:cubicBezTo>
                  <a:cubicBezTo>
                    <a:pt x="42484" y="59339"/>
                    <a:pt x="42873" y="59865"/>
                    <a:pt x="43268" y="60391"/>
                  </a:cubicBezTo>
                  <a:cubicBezTo>
                    <a:pt x="43750" y="61015"/>
                    <a:pt x="44237" y="61645"/>
                    <a:pt x="44725" y="62264"/>
                  </a:cubicBezTo>
                  <a:cubicBezTo>
                    <a:pt x="45486" y="63228"/>
                    <a:pt x="46269" y="64181"/>
                    <a:pt x="47069" y="65112"/>
                  </a:cubicBezTo>
                  <a:cubicBezTo>
                    <a:pt x="47556" y="65682"/>
                    <a:pt x="48044" y="66252"/>
                    <a:pt x="48542" y="66815"/>
                  </a:cubicBezTo>
                  <a:cubicBezTo>
                    <a:pt x="49057" y="67391"/>
                    <a:pt x="49572" y="67966"/>
                    <a:pt x="50098" y="68530"/>
                  </a:cubicBezTo>
                  <a:cubicBezTo>
                    <a:pt x="50668" y="69138"/>
                    <a:pt x="51243" y="69741"/>
                    <a:pt x="51824" y="70338"/>
                  </a:cubicBezTo>
                  <a:cubicBezTo>
                    <a:pt x="52338" y="70858"/>
                    <a:pt x="52864" y="71368"/>
                    <a:pt x="53379" y="71882"/>
                  </a:cubicBezTo>
                  <a:cubicBezTo>
                    <a:pt x="53406" y="71904"/>
                    <a:pt x="53456" y="71921"/>
                    <a:pt x="53428" y="71981"/>
                  </a:cubicBezTo>
                  <a:cubicBezTo>
                    <a:pt x="53352" y="71959"/>
                    <a:pt x="53275" y="71937"/>
                    <a:pt x="53193" y="71910"/>
                  </a:cubicBezTo>
                  <a:cubicBezTo>
                    <a:pt x="52234" y="71598"/>
                    <a:pt x="51265" y="71318"/>
                    <a:pt x="50279" y="71088"/>
                  </a:cubicBezTo>
                  <a:cubicBezTo>
                    <a:pt x="49315" y="70858"/>
                    <a:pt x="48340" y="70672"/>
                    <a:pt x="47359" y="70535"/>
                  </a:cubicBezTo>
                  <a:cubicBezTo>
                    <a:pt x="46839" y="70464"/>
                    <a:pt x="46318" y="70414"/>
                    <a:pt x="45792" y="70360"/>
                  </a:cubicBezTo>
                  <a:cubicBezTo>
                    <a:pt x="45612" y="70338"/>
                    <a:pt x="45431" y="70321"/>
                    <a:pt x="45245" y="70310"/>
                  </a:cubicBezTo>
                  <a:cubicBezTo>
                    <a:pt x="44900" y="70288"/>
                    <a:pt x="44549" y="70250"/>
                    <a:pt x="44204" y="70244"/>
                  </a:cubicBezTo>
                  <a:cubicBezTo>
                    <a:pt x="43928" y="70243"/>
                    <a:pt x="43653" y="70242"/>
                    <a:pt x="43377" y="70242"/>
                  </a:cubicBezTo>
                  <a:cubicBezTo>
                    <a:pt x="42826" y="70242"/>
                    <a:pt x="42274" y="70244"/>
                    <a:pt x="41723" y="70244"/>
                  </a:cubicBezTo>
                  <a:cubicBezTo>
                    <a:pt x="41646" y="70244"/>
                    <a:pt x="41575" y="70244"/>
                    <a:pt x="41498" y="70250"/>
                  </a:cubicBezTo>
                  <a:cubicBezTo>
                    <a:pt x="41038" y="70288"/>
                    <a:pt x="40573" y="70321"/>
                    <a:pt x="40112" y="70360"/>
                  </a:cubicBezTo>
                  <a:cubicBezTo>
                    <a:pt x="39800" y="70387"/>
                    <a:pt x="39488" y="70420"/>
                    <a:pt x="39176" y="70458"/>
                  </a:cubicBezTo>
                  <a:cubicBezTo>
                    <a:pt x="38770" y="70513"/>
                    <a:pt x="38365" y="70579"/>
                    <a:pt x="37960" y="70645"/>
                  </a:cubicBezTo>
                  <a:cubicBezTo>
                    <a:pt x="36656" y="70858"/>
                    <a:pt x="35380" y="71176"/>
                    <a:pt x="34120" y="71576"/>
                  </a:cubicBezTo>
                  <a:cubicBezTo>
                    <a:pt x="33161" y="71877"/>
                    <a:pt x="32225" y="72238"/>
                    <a:pt x="31310" y="72649"/>
                  </a:cubicBezTo>
                  <a:cubicBezTo>
                    <a:pt x="30839" y="72868"/>
                    <a:pt x="30373" y="73098"/>
                    <a:pt x="29918" y="73345"/>
                  </a:cubicBezTo>
                  <a:cubicBezTo>
                    <a:pt x="29743" y="73443"/>
                    <a:pt x="29574" y="73542"/>
                    <a:pt x="29404" y="73646"/>
                  </a:cubicBezTo>
                  <a:cubicBezTo>
                    <a:pt x="29355" y="73673"/>
                    <a:pt x="29294" y="73695"/>
                    <a:pt x="29272" y="73767"/>
                  </a:cubicBezTo>
                  <a:cubicBezTo>
                    <a:pt x="29300" y="73832"/>
                    <a:pt x="29360" y="73849"/>
                    <a:pt x="29415" y="73876"/>
                  </a:cubicBezTo>
                  <a:cubicBezTo>
                    <a:pt x="29891" y="74128"/>
                    <a:pt x="30373" y="74364"/>
                    <a:pt x="30866" y="74583"/>
                  </a:cubicBezTo>
                  <a:cubicBezTo>
                    <a:pt x="32099" y="75136"/>
                    <a:pt x="33369" y="75569"/>
                    <a:pt x="34679" y="75897"/>
                  </a:cubicBezTo>
                  <a:cubicBezTo>
                    <a:pt x="35435" y="76089"/>
                    <a:pt x="36196" y="76243"/>
                    <a:pt x="36963" y="76357"/>
                  </a:cubicBezTo>
                  <a:cubicBezTo>
                    <a:pt x="37615" y="76456"/>
                    <a:pt x="38266" y="76533"/>
                    <a:pt x="38918" y="76582"/>
                  </a:cubicBezTo>
                  <a:cubicBezTo>
                    <a:pt x="39324" y="76615"/>
                    <a:pt x="39734" y="76620"/>
                    <a:pt x="40145" y="76642"/>
                  </a:cubicBezTo>
                  <a:cubicBezTo>
                    <a:pt x="40233" y="76642"/>
                    <a:pt x="40321" y="76648"/>
                    <a:pt x="40408" y="76648"/>
                  </a:cubicBezTo>
                  <a:cubicBezTo>
                    <a:pt x="40685" y="76652"/>
                    <a:pt x="40962" y="76665"/>
                    <a:pt x="41236" y="76665"/>
                  </a:cubicBezTo>
                  <a:cubicBezTo>
                    <a:pt x="41281" y="76665"/>
                    <a:pt x="41327" y="76665"/>
                    <a:pt x="41372" y="76664"/>
                  </a:cubicBezTo>
                  <a:cubicBezTo>
                    <a:pt x="41849" y="76648"/>
                    <a:pt x="42325" y="76620"/>
                    <a:pt x="42802" y="76598"/>
                  </a:cubicBezTo>
                  <a:cubicBezTo>
                    <a:pt x="43070" y="76582"/>
                    <a:pt x="43339" y="76571"/>
                    <a:pt x="43601" y="76544"/>
                  </a:cubicBezTo>
                  <a:cubicBezTo>
                    <a:pt x="44138" y="76489"/>
                    <a:pt x="44675" y="76423"/>
                    <a:pt x="45207" y="76352"/>
                  </a:cubicBezTo>
                  <a:cubicBezTo>
                    <a:pt x="46236" y="76215"/>
                    <a:pt x="47255" y="76018"/>
                    <a:pt x="48263" y="75783"/>
                  </a:cubicBezTo>
                  <a:cubicBezTo>
                    <a:pt x="50377" y="75284"/>
                    <a:pt x="52431" y="74605"/>
                    <a:pt x="54420" y="73739"/>
                  </a:cubicBezTo>
                  <a:cubicBezTo>
                    <a:pt x="54589" y="73668"/>
                    <a:pt x="54760" y="73591"/>
                    <a:pt x="54924" y="73515"/>
                  </a:cubicBezTo>
                  <a:cubicBezTo>
                    <a:pt x="54957" y="73500"/>
                    <a:pt x="54988" y="73493"/>
                    <a:pt x="55018" y="73493"/>
                  </a:cubicBezTo>
                  <a:cubicBezTo>
                    <a:pt x="55065" y="73493"/>
                    <a:pt x="55108" y="73512"/>
                    <a:pt x="55148" y="73553"/>
                  </a:cubicBezTo>
                  <a:cubicBezTo>
                    <a:pt x="55269" y="73662"/>
                    <a:pt x="55389" y="73772"/>
                    <a:pt x="55515" y="73882"/>
                  </a:cubicBezTo>
                  <a:cubicBezTo>
                    <a:pt x="55943" y="74265"/>
                    <a:pt x="56364" y="74648"/>
                    <a:pt x="56797" y="75027"/>
                  </a:cubicBezTo>
                  <a:cubicBezTo>
                    <a:pt x="57630" y="75744"/>
                    <a:pt x="58473" y="76451"/>
                    <a:pt x="59333" y="77135"/>
                  </a:cubicBezTo>
                  <a:cubicBezTo>
                    <a:pt x="60900" y="78379"/>
                    <a:pt x="62516" y="79562"/>
                    <a:pt x="64186" y="80668"/>
                  </a:cubicBezTo>
                  <a:cubicBezTo>
                    <a:pt x="64805" y="81079"/>
                    <a:pt x="65435" y="81473"/>
                    <a:pt x="66070" y="81868"/>
                  </a:cubicBezTo>
                  <a:cubicBezTo>
                    <a:pt x="66542" y="82158"/>
                    <a:pt x="67018" y="82432"/>
                    <a:pt x="67495" y="82711"/>
                  </a:cubicBezTo>
                  <a:cubicBezTo>
                    <a:pt x="67555" y="82744"/>
                    <a:pt x="67615" y="82772"/>
                    <a:pt x="67681" y="82810"/>
                  </a:cubicBezTo>
                  <a:cubicBezTo>
                    <a:pt x="67714" y="82766"/>
                    <a:pt x="67747" y="82744"/>
                    <a:pt x="67763" y="82706"/>
                  </a:cubicBezTo>
                  <a:cubicBezTo>
                    <a:pt x="67949" y="82388"/>
                    <a:pt x="68130" y="82071"/>
                    <a:pt x="68316" y="81747"/>
                  </a:cubicBezTo>
                  <a:cubicBezTo>
                    <a:pt x="68333" y="81714"/>
                    <a:pt x="68333" y="81671"/>
                    <a:pt x="68349" y="81627"/>
                  </a:cubicBezTo>
                  <a:cubicBezTo>
                    <a:pt x="68278" y="81583"/>
                    <a:pt x="68212" y="81545"/>
                    <a:pt x="68152" y="81506"/>
                  </a:cubicBezTo>
                  <a:cubicBezTo>
                    <a:pt x="67719" y="81249"/>
                    <a:pt x="67292" y="80997"/>
                    <a:pt x="66865" y="80739"/>
                  </a:cubicBezTo>
                  <a:cubicBezTo>
                    <a:pt x="65189" y="79726"/>
                    <a:pt x="63567" y="78620"/>
                    <a:pt x="61995" y="77448"/>
                  </a:cubicBezTo>
                  <a:cubicBezTo>
                    <a:pt x="61119" y="76796"/>
                    <a:pt x="60253" y="76127"/>
                    <a:pt x="59415" y="75432"/>
                  </a:cubicBezTo>
                  <a:cubicBezTo>
                    <a:pt x="58796" y="74922"/>
                    <a:pt x="58188" y="74407"/>
                    <a:pt x="57580" y="73887"/>
                  </a:cubicBezTo>
                  <a:cubicBezTo>
                    <a:pt x="57126" y="73493"/>
                    <a:pt x="56682" y="73088"/>
                    <a:pt x="56238" y="72682"/>
                  </a:cubicBezTo>
                  <a:cubicBezTo>
                    <a:pt x="55669" y="72156"/>
                    <a:pt x="55093" y="71631"/>
                    <a:pt x="54535" y="71088"/>
                  </a:cubicBezTo>
                  <a:cubicBezTo>
                    <a:pt x="53264" y="69856"/>
                    <a:pt x="52021" y="68596"/>
                    <a:pt x="50827" y="67292"/>
                  </a:cubicBezTo>
                  <a:cubicBezTo>
                    <a:pt x="50558" y="67002"/>
                    <a:pt x="50290" y="66706"/>
                    <a:pt x="50027" y="66416"/>
                  </a:cubicBezTo>
                  <a:cubicBezTo>
                    <a:pt x="49988" y="66377"/>
                    <a:pt x="49944" y="66339"/>
                    <a:pt x="49950" y="66268"/>
                  </a:cubicBezTo>
                  <a:cubicBezTo>
                    <a:pt x="49988" y="66213"/>
                    <a:pt x="50049" y="66180"/>
                    <a:pt x="50104" y="66142"/>
                  </a:cubicBezTo>
                  <a:cubicBezTo>
                    <a:pt x="50306" y="66000"/>
                    <a:pt x="50520" y="65857"/>
                    <a:pt x="50722" y="65704"/>
                  </a:cubicBezTo>
                  <a:cubicBezTo>
                    <a:pt x="51489" y="65145"/>
                    <a:pt x="52234" y="64559"/>
                    <a:pt x="52952" y="63940"/>
                  </a:cubicBezTo>
                  <a:cubicBezTo>
                    <a:pt x="53494" y="63474"/>
                    <a:pt x="54020" y="62998"/>
                    <a:pt x="54529" y="62505"/>
                  </a:cubicBezTo>
                  <a:cubicBezTo>
                    <a:pt x="55269" y="61787"/>
                    <a:pt x="55986" y="61042"/>
                    <a:pt x="56660" y="60264"/>
                  </a:cubicBezTo>
                  <a:cubicBezTo>
                    <a:pt x="57104" y="59755"/>
                    <a:pt x="57531" y="59229"/>
                    <a:pt x="57942" y="58698"/>
                  </a:cubicBezTo>
                  <a:cubicBezTo>
                    <a:pt x="58774" y="57619"/>
                    <a:pt x="59530" y="56490"/>
                    <a:pt x="60204" y="55307"/>
                  </a:cubicBezTo>
                  <a:cubicBezTo>
                    <a:pt x="60653" y="54524"/>
                    <a:pt x="61059" y="53719"/>
                    <a:pt x="61425" y="52897"/>
                  </a:cubicBezTo>
                  <a:cubicBezTo>
                    <a:pt x="61875" y="51889"/>
                    <a:pt x="62247" y="50854"/>
                    <a:pt x="62560" y="49802"/>
                  </a:cubicBezTo>
                  <a:cubicBezTo>
                    <a:pt x="62839" y="48855"/>
                    <a:pt x="63058" y="47896"/>
                    <a:pt x="63211" y="46927"/>
                  </a:cubicBezTo>
                  <a:cubicBezTo>
                    <a:pt x="63277" y="46472"/>
                    <a:pt x="63332" y="46017"/>
                    <a:pt x="63381" y="45563"/>
                  </a:cubicBezTo>
                  <a:cubicBezTo>
                    <a:pt x="63419" y="45234"/>
                    <a:pt x="63436" y="44900"/>
                    <a:pt x="63463" y="44566"/>
                  </a:cubicBezTo>
                  <a:cubicBezTo>
                    <a:pt x="63469" y="44489"/>
                    <a:pt x="63480" y="44418"/>
                    <a:pt x="63485" y="44341"/>
                  </a:cubicBezTo>
                  <a:cubicBezTo>
                    <a:pt x="63485" y="44281"/>
                    <a:pt x="63491" y="44215"/>
                    <a:pt x="63485" y="44155"/>
                  </a:cubicBezTo>
                  <a:cubicBezTo>
                    <a:pt x="63485" y="44127"/>
                    <a:pt x="63463" y="44100"/>
                    <a:pt x="63441" y="44062"/>
                  </a:cubicBezTo>
                  <a:cubicBezTo>
                    <a:pt x="63370" y="44095"/>
                    <a:pt x="63310" y="44122"/>
                    <a:pt x="63250" y="44155"/>
                  </a:cubicBezTo>
                  <a:cubicBezTo>
                    <a:pt x="62647" y="44478"/>
                    <a:pt x="62072" y="44845"/>
                    <a:pt x="61513" y="45240"/>
                  </a:cubicBezTo>
                  <a:cubicBezTo>
                    <a:pt x="60560" y="45902"/>
                    <a:pt x="59656" y="46631"/>
                    <a:pt x="58807" y="47425"/>
                  </a:cubicBezTo>
                  <a:cubicBezTo>
                    <a:pt x="58391" y="47808"/>
                    <a:pt x="57980" y="48197"/>
                    <a:pt x="57591" y="48614"/>
                  </a:cubicBezTo>
                  <a:cubicBezTo>
                    <a:pt x="57181" y="49052"/>
                    <a:pt x="56775" y="49495"/>
                    <a:pt x="56386" y="49950"/>
                  </a:cubicBezTo>
                  <a:cubicBezTo>
                    <a:pt x="55685" y="50777"/>
                    <a:pt x="55039" y="51637"/>
                    <a:pt x="54431" y="52530"/>
                  </a:cubicBezTo>
                  <a:cubicBezTo>
                    <a:pt x="53505" y="53905"/>
                    <a:pt x="52705" y="55345"/>
                    <a:pt x="52015" y="56852"/>
                  </a:cubicBezTo>
                  <a:cubicBezTo>
                    <a:pt x="51429" y="58128"/>
                    <a:pt x="50925" y="59432"/>
                    <a:pt x="50509" y="60768"/>
                  </a:cubicBezTo>
                  <a:cubicBezTo>
                    <a:pt x="50104" y="62083"/>
                    <a:pt x="49775" y="63414"/>
                    <a:pt x="49517" y="64767"/>
                  </a:cubicBezTo>
                  <a:cubicBezTo>
                    <a:pt x="49473" y="64997"/>
                    <a:pt x="49435" y="65233"/>
                    <a:pt x="49391" y="65468"/>
                  </a:cubicBezTo>
                  <a:cubicBezTo>
                    <a:pt x="49381" y="65523"/>
                    <a:pt x="49381" y="65578"/>
                    <a:pt x="49298" y="65616"/>
                  </a:cubicBezTo>
                  <a:cubicBezTo>
                    <a:pt x="49282" y="65589"/>
                    <a:pt x="49265" y="65561"/>
                    <a:pt x="49243" y="65534"/>
                  </a:cubicBezTo>
                  <a:cubicBezTo>
                    <a:pt x="48942" y="65189"/>
                    <a:pt x="48641" y="64844"/>
                    <a:pt x="48345" y="64493"/>
                  </a:cubicBezTo>
                  <a:cubicBezTo>
                    <a:pt x="47814" y="63863"/>
                    <a:pt x="47277" y="63233"/>
                    <a:pt x="46757" y="62593"/>
                  </a:cubicBezTo>
                  <a:cubicBezTo>
                    <a:pt x="46154" y="61853"/>
                    <a:pt x="45562" y="61103"/>
                    <a:pt x="44971" y="60347"/>
                  </a:cubicBezTo>
                  <a:cubicBezTo>
                    <a:pt x="44056" y="59175"/>
                    <a:pt x="43169" y="57980"/>
                    <a:pt x="42304" y="56764"/>
                  </a:cubicBezTo>
                  <a:cubicBezTo>
                    <a:pt x="41778" y="56025"/>
                    <a:pt x="41257" y="55280"/>
                    <a:pt x="40742" y="54535"/>
                  </a:cubicBezTo>
                  <a:cubicBezTo>
                    <a:pt x="40424" y="54080"/>
                    <a:pt x="40123" y="53620"/>
                    <a:pt x="39811" y="53160"/>
                  </a:cubicBezTo>
                  <a:cubicBezTo>
                    <a:pt x="39778" y="53111"/>
                    <a:pt x="39734" y="53062"/>
                    <a:pt x="39751" y="52974"/>
                  </a:cubicBezTo>
                  <a:cubicBezTo>
                    <a:pt x="39800" y="52935"/>
                    <a:pt x="39861" y="52892"/>
                    <a:pt x="39921" y="52853"/>
                  </a:cubicBezTo>
                  <a:cubicBezTo>
                    <a:pt x="40216" y="52640"/>
                    <a:pt x="40512" y="52437"/>
                    <a:pt x="40803" y="52223"/>
                  </a:cubicBezTo>
                  <a:cubicBezTo>
                    <a:pt x="41526" y="51692"/>
                    <a:pt x="42221" y="51133"/>
                    <a:pt x="42900" y="50547"/>
                  </a:cubicBezTo>
                  <a:cubicBezTo>
                    <a:pt x="43465" y="50065"/>
                    <a:pt x="44018" y="49561"/>
                    <a:pt x="44549" y="49041"/>
                  </a:cubicBezTo>
                  <a:cubicBezTo>
                    <a:pt x="44927" y="48674"/>
                    <a:pt x="45289" y="48290"/>
                    <a:pt x="45650" y="47918"/>
                  </a:cubicBezTo>
                  <a:cubicBezTo>
                    <a:pt x="46209" y="47343"/>
                    <a:pt x="46729" y="46735"/>
                    <a:pt x="47239" y="46116"/>
                  </a:cubicBezTo>
                  <a:cubicBezTo>
                    <a:pt x="47907" y="45305"/>
                    <a:pt x="48531" y="44462"/>
                    <a:pt x="49112" y="43580"/>
                  </a:cubicBezTo>
                  <a:cubicBezTo>
                    <a:pt x="49868" y="42435"/>
                    <a:pt x="50547" y="41246"/>
                    <a:pt x="51128" y="39997"/>
                  </a:cubicBezTo>
                  <a:cubicBezTo>
                    <a:pt x="51495" y="39209"/>
                    <a:pt x="51824" y="38409"/>
                    <a:pt x="52108" y="37587"/>
                  </a:cubicBezTo>
                  <a:cubicBezTo>
                    <a:pt x="52530" y="36371"/>
                    <a:pt x="52859" y="35133"/>
                    <a:pt x="53072" y="33862"/>
                  </a:cubicBezTo>
                  <a:cubicBezTo>
                    <a:pt x="53149" y="33435"/>
                    <a:pt x="53204" y="32997"/>
                    <a:pt x="53259" y="32564"/>
                  </a:cubicBezTo>
                  <a:cubicBezTo>
                    <a:pt x="53297" y="32263"/>
                    <a:pt x="53324" y="31956"/>
                    <a:pt x="53346" y="31649"/>
                  </a:cubicBezTo>
                  <a:cubicBezTo>
                    <a:pt x="53368" y="31370"/>
                    <a:pt x="53384" y="31091"/>
                    <a:pt x="53401" y="30812"/>
                  </a:cubicBezTo>
                  <a:cubicBezTo>
                    <a:pt x="53406" y="30779"/>
                    <a:pt x="53379" y="30746"/>
                    <a:pt x="53363" y="30707"/>
                  </a:cubicBezTo>
                  <a:cubicBezTo>
                    <a:pt x="53330" y="30718"/>
                    <a:pt x="53308" y="30718"/>
                    <a:pt x="53292" y="30729"/>
                  </a:cubicBezTo>
                  <a:cubicBezTo>
                    <a:pt x="53248" y="30751"/>
                    <a:pt x="53204" y="30773"/>
                    <a:pt x="53165" y="30795"/>
                  </a:cubicBezTo>
                  <a:cubicBezTo>
                    <a:pt x="52536" y="31135"/>
                    <a:pt x="51944" y="31518"/>
                    <a:pt x="51358" y="31929"/>
                  </a:cubicBezTo>
                  <a:cubicBezTo>
                    <a:pt x="50180" y="32751"/>
                    <a:pt x="49096" y="33682"/>
                    <a:pt x="48066" y="34684"/>
                  </a:cubicBezTo>
                  <a:cubicBezTo>
                    <a:pt x="47633" y="35106"/>
                    <a:pt x="47222" y="35544"/>
                    <a:pt x="46822" y="35993"/>
                  </a:cubicBezTo>
                  <a:cubicBezTo>
                    <a:pt x="46324" y="36546"/>
                    <a:pt x="45853" y="37122"/>
                    <a:pt x="45398" y="37708"/>
                  </a:cubicBezTo>
                  <a:cubicBezTo>
                    <a:pt x="44719" y="38595"/>
                    <a:pt x="44094" y="39515"/>
                    <a:pt x="43520" y="40468"/>
                  </a:cubicBezTo>
                  <a:cubicBezTo>
                    <a:pt x="42988" y="41350"/>
                    <a:pt x="42501" y="42260"/>
                    <a:pt x="42062" y="43196"/>
                  </a:cubicBezTo>
                  <a:cubicBezTo>
                    <a:pt x="41854" y="43656"/>
                    <a:pt x="41646" y="44116"/>
                    <a:pt x="41449" y="44582"/>
                  </a:cubicBezTo>
                  <a:cubicBezTo>
                    <a:pt x="41022" y="45595"/>
                    <a:pt x="40660" y="46636"/>
                    <a:pt x="40343" y="47688"/>
                  </a:cubicBezTo>
                  <a:cubicBezTo>
                    <a:pt x="39937" y="49019"/>
                    <a:pt x="39614" y="50378"/>
                    <a:pt x="39368" y="51747"/>
                  </a:cubicBezTo>
                  <a:cubicBezTo>
                    <a:pt x="39340" y="51889"/>
                    <a:pt x="39318" y="52032"/>
                    <a:pt x="39291" y="52174"/>
                  </a:cubicBezTo>
                  <a:cubicBezTo>
                    <a:pt x="39285" y="52201"/>
                    <a:pt x="39280" y="52240"/>
                    <a:pt x="39219" y="52245"/>
                  </a:cubicBezTo>
                  <a:cubicBezTo>
                    <a:pt x="39187" y="52201"/>
                    <a:pt x="39143" y="52147"/>
                    <a:pt x="39105" y="52092"/>
                  </a:cubicBezTo>
                  <a:cubicBezTo>
                    <a:pt x="38875" y="51730"/>
                    <a:pt x="38639" y="51369"/>
                    <a:pt x="38409" y="51002"/>
                  </a:cubicBezTo>
                  <a:cubicBezTo>
                    <a:pt x="37894" y="50191"/>
                    <a:pt x="37379" y="49375"/>
                    <a:pt x="36881" y="48553"/>
                  </a:cubicBezTo>
                  <a:cubicBezTo>
                    <a:pt x="35906" y="46965"/>
                    <a:pt x="34969" y="45354"/>
                    <a:pt x="34065" y="43722"/>
                  </a:cubicBezTo>
                  <a:cubicBezTo>
                    <a:pt x="33567" y="42813"/>
                    <a:pt x="33074" y="41898"/>
                    <a:pt x="32581" y="40983"/>
                  </a:cubicBezTo>
                  <a:cubicBezTo>
                    <a:pt x="32400" y="40655"/>
                    <a:pt x="32225" y="40321"/>
                    <a:pt x="32049" y="39986"/>
                  </a:cubicBezTo>
                  <a:cubicBezTo>
                    <a:pt x="31765" y="39439"/>
                    <a:pt x="31480" y="38886"/>
                    <a:pt x="31200" y="38332"/>
                  </a:cubicBezTo>
                  <a:cubicBezTo>
                    <a:pt x="31173" y="38283"/>
                    <a:pt x="31162" y="38234"/>
                    <a:pt x="31145" y="38179"/>
                  </a:cubicBezTo>
                  <a:cubicBezTo>
                    <a:pt x="31206" y="38130"/>
                    <a:pt x="31261" y="38086"/>
                    <a:pt x="31315" y="38047"/>
                  </a:cubicBezTo>
                  <a:cubicBezTo>
                    <a:pt x="32142" y="37478"/>
                    <a:pt x="32937" y="36864"/>
                    <a:pt x="33709" y="36223"/>
                  </a:cubicBezTo>
                  <a:cubicBezTo>
                    <a:pt x="34531" y="35539"/>
                    <a:pt x="35314" y="34826"/>
                    <a:pt x="36075" y="34076"/>
                  </a:cubicBezTo>
                  <a:cubicBezTo>
                    <a:pt x="36645" y="33518"/>
                    <a:pt x="37187" y="32931"/>
                    <a:pt x="37719" y="32329"/>
                  </a:cubicBezTo>
                  <a:cubicBezTo>
                    <a:pt x="38409" y="31546"/>
                    <a:pt x="39061" y="30735"/>
                    <a:pt x="39674" y="29886"/>
                  </a:cubicBezTo>
                  <a:cubicBezTo>
                    <a:pt x="40819" y="28297"/>
                    <a:pt x="41811" y="26621"/>
                    <a:pt x="42610" y="24824"/>
                  </a:cubicBezTo>
                  <a:cubicBezTo>
                    <a:pt x="43185" y="23532"/>
                    <a:pt x="43651" y="22201"/>
                    <a:pt x="43996" y="20826"/>
                  </a:cubicBezTo>
                  <a:cubicBezTo>
                    <a:pt x="44264" y="19736"/>
                    <a:pt x="44462" y="18635"/>
                    <a:pt x="44571" y="17517"/>
                  </a:cubicBezTo>
                  <a:cubicBezTo>
                    <a:pt x="44593" y="17326"/>
                    <a:pt x="44609" y="17140"/>
                    <a:pt x="44626" y="16948"/>
                  </a:cubicBezTo>
                  <a:cubicBezTo>
                    <a:pt x="44642" y="16674"/>
                    <a:pt x="44664" y="16400"/>
                    <a:pt x="44681" y="16132"/>
                  </a:cubicBezTo>
                  <a:cubicBezTo>
                    <a:pt x="44681" y="16082"/>
                    <a:pt x="44686" y="16033"/>
                    <a:pt x="44626" y="16000"/>
                  </a:cubicBezTo>
                  <a:cubicBezTo>
                    <a:pt x="44621" y="16000"/>
                    <a:pt x="44617" y="16000"/>
                    <a:pt x="44612" y="16000"/>
                  </a:cubicBezTo>
                  <a:cubicBezTo>
                    <a:pt x="44558" y="16000"/>
                    <a:pt x="44512" y="16030"/>
                    <a:pt x="44462" y="16060"/>
                  </a:cubicBezTo>
                  <a:cubicBezTo>
                    <a:pt x="44314" y="16143"/>
                    <a:pt x="44166" y="16225"/>
                    <a:pt x="44018" y="16312"/>
                  </a:cubicBezTo>
                  <a:cubicBezTo>
                    <a:pt x="43207" y="16783"/>
                    <a:pt x="42440" y="17320"/>
                    <a:pt x="41701" y="17896"/>
                  </a:cubicBezTo>
                  <a:cubicBezTo>
                    <a:pt x="40917" y="18503"/>
                    <a:pt x="40173" y="19155"/>
                    <a:pt x="39460" y="19846"/>
                  </a:cubicBezTo>
                  <a:cubicBezTo>
                    <a:pt x="38765" y="20519"/>
                    <a:pt x="38108" y="21231"/>
                    <a:pt x="37483" y="21976"/>
                  </a:cubicBezTo>
                  <a:cubicBezTo>
                    <a:pt x="36776" y="22820"/>
                    <a:pt x="36119" y="23696"/>
                    <a:pt x="35511" y="24616"/>
                  </a:cubicBezTo>
                  <a:cubicBezTo>
                    <a:pt x="34728" y="25799"/>
                    <a:pt x="34027" y="27037"/>
                    <a:pt x="33413" y="28319"/>
                  </a:cubicBezTo>
                  <a:cubicBezTo>
                    <a:pt x="32915" y="29360"/>
                    <a:pt x="32471" y="30428"/>
                    <a:pt x="32088" y="31518"/>
                  </a:cubicBezTo>
                  <a:cubicBezTo>
                    <a:pt x="31496" y="33200"/>
                    <a:pt x="31036" y="34920"/>
                    <a:pt x="30707" y="36678"/>
                  </a:cubicBezTo>
                  <a:cubicBezTo>
                    <a:pt x="30691" y="36782"/>
                    <a:pt x="30669" y="36892"/>
                    <a:pt x="30647" y="36996"/>
                  </a:cubicBezTo>
                  <a:cubicBezTo>
                    <a:pt x="30636" y="37028"/>
                    <a:pt x="30642" y="37067"/>
                    <a:pt x="30587" y="37078"/>
                  </a:cubicBezTo>
                  <a:cubicBezTo>
                    <a:pt x="30532" y="37023"/>
                    <a:pt x="30510" y="36952"/>
                    <a:pt x="30477" y="36886"/>
                  </a:cubicBezTo>
                  <a:cubicBezTo>
                    <a:pt x="30181" y="36278"/>
                    <a:pt x="29886" y="35676"/>
                    <a:pt x="29596" y="35062"/>
                  </a:cubicBezTo>
                  <a:cubicBezTo>
                    <a:pt x="29075" y="33950"/>
                    <a:pt x="28549" y="32838"/>
                    <a:pt x="28051" y="31715"/>
                  </a:cubicBezTo>
                  <a:cubicBezTo>
                    <a:pt x="27547" y="30587"/>
                    <a:pt x="27054" y="29453"/>
                    <a:pt x="26577" y="28314"/>
                  </a:cubicBezTo>
                  <a:cubicBezTo>
                    <a:pt x="26172" y="27344"/>
                    <a:pt x="25788" y="26364"/>
                    <a:pt x="25400" y="25383"/>
                  </a:cubicBezTo>
                  <a:cubicBezTo>
                    <a:pt x="25274" y="25065"/>
                    <a:pt x="25263" y="25153"/>
                    <a:pt x="25405" y="24781"/>
                  </a:cubicBezTo>
                  <a:cubicBezTo>
                    <a:pt x="25882" y="23516"/>
                    <a:pt x="26287" y="22228"/>
                    <a:pt x="26621" y="20913"/>
                  </a:cubicBezTo>
                  <a:cubicBezTo>
                    <a:pt x="26835" y="20076"/>
                    <a:pt x="27021" y="19226"/>
                    <a:pt x="27169" y="18372"/>
                  </a:cubicBezTo>
                  <a:cubicBezTo>
                    <a:pt x="27350" y="17392"/>
                    <a:pt x="27486" y="16406"/>
                    <a:pt x="27569" y="15409"/>
                  </a:cubicBezTo>
                  <a:cubicBezTo>
                    <a:pt x="27580" y="15212"/>
                    <a:pt x="27602" y="15014"/>
                    <a:pt x="27613" y="14817"/>
                  </a:cubicBezTo>
                  <a:cubicBezTo>
                    <a:pt x="27635" y="14434"/>
                    <a:pt x="27673" y="14056"/>
                    <a:pt x="27678" y="13672"/>
                  </a:cubicBezTo>
                  <a:cubicBezTo>
                    <a:pt x="27689" y="12856"/>
                    <a:pt x="27711" y="12035"/>
                    <a:pt x="27651" y="11218"/>
                  </a:cubicBezTo>
                  <a:cubicBezTo>
                    <a:pt x="27613" y="10758"/>
                    <a:pt x="27596" y="10304"/>
                    <a:pt x="27547" y="9849"/>
                  </a:cubicBezTo>
                  <a:cubicBezTo>
                    <a:pt x="27486" y="9285"/>
                    <a:pt x="27410" y="8726"/>
                    <a:pt x="27317" y="8167"/>
                  </a:cubicBezTo>
                  <a:cubicBezTo>
                    <a:pt x="27136" y="7017"/>
                    <a:pt x="26857" y="5889"/>
                    <a:pt x="26506" y="4782"/>
                  </a:cubicBezTo>
                  <a:cubicBezTo>
                    <a:pt x="26073" y="3424"/>
                    <a:pt x="25520" y="2120"/>
                    <a:pt x="24852" y="860"/>
                  </a:cubicBezTo>
                  <a:cubicBezTo>
                    <a:pt x="24715" y="608"/>
                    <a:pt x="24572" y="362"/>
                    <a:pt x="24430" y="110"/>
                  </a:cubicBezTo>
                  <a:cubicBezTo>
                    <a:pt x="24408" y="66"/>
                    <a:pt x="24386" y="11"/>
                    <a:pt x="24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969" name="Google Shape;969;p93"/>
          <p:cNvSpPr txBox="1">
            <a:spLocks noGrp="1"/>
          </p:cNvSpPr>
          <p:nvPr>
            <p:ph type="title"/>
          </p:nvPr>
        </p:nvSpPr>
        <p:spPr>
          <a:xfrm>
            <a:off x="722375" y="197954"/>
            <a:ext cx="3078000" cy="11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4800" dirty="0"/>
              <a:t>P</a:t>
            </a:r>
            <a:r>
              <a:rPr lang="en" sz="4800" dirty="0"/>
              <a:t>roject proposal </a:t>
            </a:r>
            <a:endParaRPr sz="4800" dirty="0"/>
          </a:p>
        </p:txBody>
      </p:sp>
      <p:sp>
        <p:nvSpPr>
          <p:cNvPr id="12" name="Subtitle 2">
            <a:extLst>
              <a:ext uri="{FF2B5EF4-FFF2-40B4-BE49-F238E27FC236}">
                <a16:creationId xmlns:a16="http://schemas.microsoft.com/office/drawing/2014/main" id="{7E1716E8-FA4C-7429-DC8D-FBC3DD59FDD1}"/>
              </a:ext>
            </a:extLst>
          </p:cNvPr>
          <p:cNvSpPr>
            <a:spLocks noGrp="1"/>
          </p:cNvSpPr>
          <p:nvPr>
            <p:ph type="subTitle" idx="1"/>
          </p:nvPr>
        </p:nvSpPr>
        <p:spPr>
          <a:xfrm>
            <a:off x="654233" y="3397781"/>
            <a:ext cx="4510158" cy="1154400"/>
          </a:xfrm>
        </p:spPr>
        <p:txBody>
          <a:bodyPr/>
          <a:lstStyle/>
          <a:p>
            <a:r>
              <a:rPr lang="en-US" dirty="0">
                <a:solidFill>
                  <a:schemeClr val="bg1"/>
                </a:solidFill>
              </a:rPr>
              <a:t>Adham Yasser	Albanna</a:t>
            </a:r>
          </a:p>
          <a:p>
            <a:r>
              <a:rPr lang="en-US" dirty="0">
                <a:solidFill>
                  <a:schemeClr val="bg1"/>
                </a:solidFill>
              </a:rPr>
              <a:t>Mostafa Wael Mohamed</a:t>
            </a:r>
          </a:p>
          <a:p>
            <a:r>
              <a:rPr lang="en-US" dirty="0">
                <a:solidFill>
                  <a:schemeClr val="bg1"/>
                </a:solidFill>
              </a:rPr>
              <a:t>Mohamed Ahmed Abd-Elkader</a:t>
            </a:r>
          </a:p>
        </p:txBody>
      </p:sp>
      <p:sp>
        <p:nvSpPr>
          <p:cNvPr id="13" name="Title 1">
            <a:extLst>
              <a:ext uri="{FF2B5EF4-FFF2-40B4-BE49-F238E27FC236}">
                <a16:creationId xmlns:a16="http://schemas.microsoft.com/office/drawing/2014/main" id="{6FF9C12F-93CA-6B59-02E4-8A1230EDAD48}"/>
              </a:ext>
            </a:extLst>
          </p:cNvPr>
          <p:cNvSpPr txBox="1">
            <a:spLocks/>
          </p:cNvSpPr>
          <p:nvPr/>
        </p:nvSpPr>
        <p:spPr>
          <a:xfrm>
            <a:off x="1033122" y="2510688"/>
            <a:ext cx="3121428" cy="11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Gloria Hallelujah"/>
              <a:buNone/>
              <a:defRPr sz="3500" b="0" i="0" u="none" strike="noStrike" cap="none">
                <a:solidFill>
                  <a:schemeClr val="accent3"/>
                </a:solidFill>
                <a:latin typeface="Gloria Hallelujah"/>
                <a:ea typeface="Gloria Hallelujah"/>
                <a:cs typeface="Gloria Hallelujah"/>
                <a:sym typeface="Gloria Hallelujah"/>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Group : 3B</a:t>
            </a:r>
            <a:br>
              <a:rPr lang="en-US"/>
            </a:br>
            <a:endParaRPr lang="en-US" dirty="0"/>
          </a:p>
        </p:txBody>
      </p:sp>
      <p:pic>
        <p:nvPicPr>
          <p:cNvPr id="14" name="Google Shape;1299;p110">
            <a:extLst>
              <a:ext uri="{FF2B5EF4-FFF2-40B4-BE49-F238E27FC236}">
                <a16:creationId xmlns:a16="http://schemas.microsoft.com/office/drawing/2014/main" id="{39CF3A8E-4375-485B-3614-510E8F6DB995}"/>
              </a:ext>
            </a:extLst>
          </p:cNvPr>
          <p:cNvPicPr preferRelativeResize="0"/>
          <p:nvPr/>
        </p:nvPicPr>
        <p:blipFill rotWithShape="1">
          <a:blip r:embed="rId4">
            <a:alphaModFix/>
          </a:blip>
          <a:srcRect/>
          <a:stretch/>
        </p:blipFill>
        <p:spPr>
          <a:xfrm>
            <a:off x="5971000" y="2502411"/>
            <a:ext cx="2141195" cy="204977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17"/>
          <p:cNvSpPr txBox="1">
            <a:spLocks noGrp="1"/>
          </p:cNvSpPr>
          <p:nvPr>
            <p:ph type="title"/>
          </p:nvPr>
        </p:nvSpPr>
        <p:spPr>
          <a:xfrm>
            <a:off x="722400" y="72243"/>
            <a:ext cx="76992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accent1"/>
                </a:solidFill>
              </a:rPr>
              <a:t>C</a:t>
            </a:r>
            <a:r>
              <a:rPr lang="en" dirty="0">
                <a:solidFill>
                  <a:schemeClr val="accent1"/>
                </a:solidFill>
              </a:rPr>
              <a:t>hallenges </a:t>
            </a:r>
            <a:endParaRPr dirty="0">
              <a:solidFill>
                <a:schemeClr val="accent1"/>
              </a:solidFill>
            </a:endParaRPr>
          </a:p>
        </p:txBody>
      </p:sp>
      <p:sp>
        <p:nvSpPr>
          <p:cNvPr id="1491" name="Google Shape;1491;p117"/>
          <p:cNvSpPr txBox="1">
            <a:spLocks noGrp="1"/>
          </p:cNvSpPr>
          <p:nvPr>
            <p:ph type="subTitle" idx="4294967295"/>
          </p:nvPr>
        </p:nvSpPr>
        <p:spPr>
          <a:xfrm>
            <a:off x="1288990" y="1327549"/>
            <a:ext cx="2368500" cy="363000"/>
          </a:xfrm>
          <a:prstGeom prst="rect">
            <a:avLst/>
          </a:prstGeom>
        </p:spPr>
        <p:txBody>
          <a:bodyPr spcFirstLastPara="1" wrap="square" lIns="91425" tIns="91425" rIns="91425" bIns="91425" anchor="t" anchorCtr="0">
            <a:noAutofit/>
          </a:bodyPr>
          <a:lstStyle/>
          <a:p>
            <a:pPr marL="0" lvl="0" indent="0" algn="r">
              <a:lnSpc>
                <a:spcPct val="100000"/>
              </a:lnSpc>
              <a:spcAft>
                <a:spcPts val="1600"/>
              </a:spcAft>
              <a:buNone/>
            </a:pPr>
            <a:r>
              <a:rPr lang="en-GB" sz="1900" dirty="0">
                <a:solidFill>
                  <a:schemeClr val="accent1"/>
                </a:solidFill>
                <a:latin typeface="Gloria Hallelujah"/>
                <a:ea typeface="Gloria Hallelujah"/>
                <a:cs typeface="Gloria Hallelujah"/>
                <a:sym typeface="Gloria Hallelujah"/>
              </a:rPr>
              <a:t>security</a:t>
            </a:r>
            <a:endParaRPr sz="1900" dirty="0">
              <a:solidFill>
                <a:schemeClr val="accent1"/>
              </a:solidFill>
              <a:latin typeface="Gloria Hallelujah"/>
              <a:ea typeface="Gloria Hallelujah"/>
              <a:cs typeface="Gloria Hallelujah"/>
              <a:sym typeface="Gloria Hallelujah"/>
            </a:endParaRPr>
          </a:p>
        </p:txBody>
      </p:sp>
      <p:grpSp>
        <p:nvGrpSpPr>
          <p:cNvPr id="1492" name="Google Shape;1492;p117"/>
          <p:cNvGrpSpPr/>
          <p:nvPr/>
        </p:nvGrpSpPr>
        <p:grpSpPr>
          <a:xfrm rot="10800000">
            <a:off x="3723624" y="2578309"/>
            <a:ext cx="181800" cy="181800"/>
            <a:chOff x="4218500" y="791275"/>
            <a:chExt cx="181800" cy="181800"/>
          </a:xfrm>
        </p:grpSpPr>
        <p:sp>
          <p:nvSpPr>
            <p:cNvPr id="1493" name="Google Shape;1493;p117"/>
            <p:cNvSpPr/>
            <p:nvPr/>
          </p:nvSpPr>
          <p:spPr>
            <a:xfrm>
              <a:off x="4218500" y="791275"/>
              <a:ext cx="181800" cy="181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17"/>
            <p:cNvSpPr/>
            <p:nvPr/>
          </p:nvSpPr>
          <p:spPr>
            <a:xfrm>
              <a:off x="4268342" y="841111"/>
              <a:ext cx="82200" cy="8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5" name="Google Shape;1495;p117"/>
          <p:cNvSpPr txBox="1">
            <a:spLocks noGrp="1"/>
          </p:cNvSpPr>
          <p:nvPr>
            <p:ph type="subTitle" idx="4294967295"/>
          </p:nvPr>
        </p:nvSpPr>
        <p:spPr>
          <a:xfrm>
            <a:off x="1658906" y="1690549"/>
            <a:ext cx="2060093" cy="613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GB" sz="1500" dirty="0">
                <a:solidFill>
                  <a:schemeClr val="lt1"/>
                </a:solidFill>
              </a:rPr>
              <a:t>M</a:t>
            </a:r>
            <a:r>
              <a:rPr lang="en" sz="1500" dirty="0">
                <a:solidFill>
                  <a:schemeClr val="lt1"/>
                </a:solidFill>
              </a:rPr>
              <a:t>ake our application secured as possible</a:t>
            </a:r>
            <a:endParaRPr sz="1500" dirty="0">
              <a:solidFill>
                <a:schemeClr val="accent3"/>
              </a:solidFill>
            </a:endParaRPr>
          </a:p>
        </p:txBody>
      </p:sp>
      <p:sp>
        <p:nvSpPr>
          <p:cNvPr id="1496" name="Google Shape;1496;p117"/>
          <p:cNvSpPr txBox="1">
            <a:spLocks noGrp="1"/>
          </p:cNvSpPr>
          <p:nvPr>
            <p:ph type="subTitle" idx="4294967295"/>
          </p:nvPr>
        </p:nvSpPr>
        <p:spPr>
          <a:xfrm>
            <a:off x="1288990" y="2421312"/>
            <a:ext cx="2368500" cy="363000"/>
          </a:xfrm>
          <a:prstGeom prst="rect">
            <a:avLst/>
          </a:prstGeom>
        </p:spPr>
        <p:txBody>
          <a:bodyPr spcFirstLastPara="1" wrap="square" lIns="91425" tIns="91425" rIns="91425" bIns="91425" anchor="t" anchorCtr="0">
            <a:noAutofit/>
          </a:bodyPr>
          <a:lstStyle/>
          <a:p>
            <a:pPr marL="0" lvl="0" indent="0" algn="r">
              <a:lnSpc>
                <a:spcPct val="100000"/>
              </a:lnSpc>
              <a:spcAft>
                <a:spcPts val="1600"/>
              </a:spcAft>
              <a:buNone/>
            </a:pPr>
            <a:r>
              <a:rPr lang="en-GB" sz="1900" dirty="0">
                <a:solidFill>
                  <a:schemeClr val="accent1"/>
                </a:solidFill>
                <a:latin typeface="Gloria Hallelujah"/>
                <a:ea typeface="Gloria Hallelujah"/>
                <a:cs typeface="Gloria Hallelujah"/>
                <a:sym typeface="Gloria Hallelujah"/>
              </a:rPr>
              <a:t>spread</a:t>
            </a:r>
            <a:endParaRPr sz="1900" dirty="0">
              <a:solidFill>
                <a:schemeClr val="accent1"/>
              </a:solidFill>
              <a:latin typeface="Gloria Hallelujah"/>
              <a:ea typeface="Gloria Hallelujah"/>
              <a:cs typeface="Gloria Hallelujah"/>
              <a:sym typeface="Gloria Hallelujah"/>
            </a:endParaRPr>
          </a:p>
        </p:txBody>
      </p:sp>
      <p:grpSp>
        <p:nvGrpSpPr>
          <p:cNvPr id="1497" name="Google Shape;1497;p117"/>
          <p:cNvGrpSpPr/>
          <p:nvPr/>
        </p:nvGrpSpPr>
        <p:grpSpPr>
          <a:xfrm rot="10800000">
            <a:off x="3723624" y="1515022"/>
            <a:ext cx="181800" cy="181800"/>
            <a:chOff x="4218500" y="791275"/>
            <a:chExt cx="181800" cy="181800"/>
          </a:xfrm>
        </p:grpSpPr>
        <p:sp>
          <p:nvSpPr>
            <p:cNvPr id="1498" name="Google Shape;1498;p117"/>
            <p:cNvSpPr/>
            <p:nvPr/>
          </p:nvSpPr>
          <p:spPr>
            <a:xfrm>
              <a:off x="4218500" y="791275"/>
              <a:ext cx="181800" cy="1818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7"/>
            <p:cNvSpPr/>
            <p:nvPr/>
          </p:nvSpPr>
          <p:spPr>
            <a:xfrm>
              <a:off x="4268342" y="841111"/>
              <a:ext cx="82200" cy="8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117"/>
          <p:cNvSpPr txBox="1">
            <a:spLocks noGrp="1"/>
          </p:cNvSpPr>
          <p:nvPr>
            <p:ph type="subTitle" idx="4294967295"/>
          </p:nvPr>
        </p:nvSpPr>
        <p:spPr>
          <a:xfrm>
            <a:off x="1774515" y="2760038"/>
            <a:ext cx="2474526" cy="1828412"/>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n-GB" sz="1500" dirty="0">
                <a:solidFill>
                  <a:schemeClr val="lt1"/>
                </a:solidFill>
              </a:rPr>
              <a:t>The spread of our </a:t>
            </a:r>
            <a:r>
              <a:rPr lang="en" sz="1500" dirty="0">
                <a:solidFill>
                  <a:schemeClr val="lt1"/>
                </a:solidFill>
              </a:rPr>
              <a:t>application</a:t>
            </a:r>
            <a:r>
              <a:rPr lang="en-US" sz="1500" dirty="0">
                <a:solidFill>
                  <a:schemeClr val="lt1"/>
                </a:solidFill>
              </a:rPr>
              <a:t> </a:t>
            </a:r>
            <a:r>
              <a:rPr lang="en-GB" sz="1500" dirty="0">
                <a:solidFill>
                  <a:schemeClr val="lt1"/>
                </a:solidFill>
              </a:rPr>
              <a:t>among farmers, knowing that not all of them are very familiar with technology</a:t>
            </a:r>
            <a:endParaRPr sz="1500" dirty="0">
              <a:solidFill>
                <a:schemeClr val="accent3"/>
              </a:solidFill>
            </a:endParaRPr>
          </a:p>
        </p:txBody>
      </p:sp>
      <p:grpSp>
        <p:nvGrpSpPr>
          <p:cNvPr id="1501" name="Google Shape;1501;p117"/>
          <p:cNvGrpSpPr/>
          <p:nvPr/>
        </p:nvGrpSpPr>
        <p:grpSpPr>
          <a:xfrm>
            <a:off x="3834950" y="1017767"/>
            <a:ext cx="3631500" cy="3631800"/>
            <a:chOff x="3834950" y="1017767"/>
            <a:chExt cx="3631500" cy="3631800"/>
          </a:xfrm>
        </p:grpSpPr>
        <p:sp>
          <p:nvSpPr>
            <p:cNvPr id="1502" name="Google Shape;1502;p117"/>
            <p:cNvSpPr/>
            <p:nvPr/>
          </p:nvSpPr>
          <p:spPr>
            <a:xfrm rot="-6893700" flipH="1">
              <a:off x="4283457" y="1466361"/>
              <a:ext cx="2734486" cy="2734613"/>
            </a:xfrm>
            <a:prstGeom prst="blockArc">
              <a:avLst>
                <a:gd name="adj1" fmla="val 3085776"/>
                <a:gd name="adj2" fmla="val 20100839"/>
                <a:gd name="adj3" fmla="val 55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7"/>
            <p:cNvSpPr/>
            <p:nvPr/>
          </p:nvSpPr>
          <p:spPr>
            <a:xfrm rot="-6577461" flipH="1">
              <a:off x="4613748" y="1793716"/>
              <a:ext cx="2079487" cy="2079487"/>
            </a:xfrm>
            <a:prstGeom prst="blockArc">
              <a:avLst>
                <a:gd name="adj1" fmla="val 8884448"/>
                <a:gd name="adj2" fmla="val 20414899"/>
                <a:gd name="adj3" fmla="val 76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7"/>
            <p:cNvSpPr/>
            <p:nvPr/>
          </p:nvSpPr>
          <p:spPr>
            <a:xfrm rot="10800000" flipH="1">
              <a:off x="4283438" y="1466898"/>
              <a:ext cx="2733000" cy="2733300"/>
            </a:xfrm>
            <a:prstGeom prst="donut">
              <a:avLst>
                <a:gd name="adj" fmla="val 5814"/>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7"/>
            <p:cNvSpPr/>
            <p:nvPr/>
          </p:nvSpPr>
          <p:spPr>
            <a:xfrm rot="10800000" flipH="1">
              <a:off x="4611187" y="1795430"/>
              <a:ext cx="2078100" cy="2076900"/>
            </a:xfrm>
            <a:prstGeom prst="donut">
              <a:avLst>
                <a:gd name="adj" fmla="val 7648"/>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7"/>
            <p:cNvSpPr/>
            <p:nvPr/>
          </p:nvSpPr>
          <p:spPr>
            <a:xfrm rot="10800000" flipH="1">
              <a:off x="4966815" y="2149220"/>
              <a:ext cx="1367400" cy="1367400"/>
            </a:xfrm>
            <a:prstGeom prst="donut">
              <a:avLst>
                <a:gd name="adj" fmla="val 10182"/>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7"/>
            <p:cNvSpPr/>
            <p:nvPr/>
          </p:nvSpPr>
          <p:spPr>
            <a:xfrm rot="-6260484" flipH="1">
              <a:off x="4966868" y="2151678"/>
              <a:ext cx="1366174" cy="1366174"/>
            </a:xfrm>
            <a:prstGeom prst="blockArc">
              <a:avLst>
                <a:gd name="adj1" fmla="val 6490304"/>
                <a:gd name="adj2" fmla="val 20700625"/>
                <a:gd name="adj3" fmla="val 1015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3063818-3218-BCB5-DE03-854EBA5C09BE}"/>
              </a:ext>
            </a:extLst>
          </p:cNvPr>
          <p:cNvPicPr>
            <a:picLocks noChangeAspect="1"/>
          </p:cNvPicPr>
          <p:nvPr/>
        </p:nvPicPr>
        <p:blipFill>
          <a:blip r:embed="rId3"/>
          <a:stretch>
            <a:fillRect/>
          </a:stretch>
        </p:blipFill>
        <p:spPr>
          <a:xfrm>
            <a:off x="5191301" y="2369402"/>
            <a:ext cx="929214" cy="9270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501"/>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1485"/>
                                        </p:tgtEl>
                                        <p:attrNameLst>
                                          <p:attrName>style.visibility</p:attrName>
                                        </p:attrNameLst>
                                      </p:cBhvr>
                                      <p:to>
                                        <p:strVal val="visible"/>
                                      </p:to>
                                    </p:set>
                                    <p:animEffect transition="in" filter="fade">
                                      <p:cBhvr>
                                        <p:cTn id="9" dur="1000"/>
                                        <p:tgtEl>
                                          <p:spTgt spid="1485"/>
                                        </p:tgtEl>
                                      </p:cBhvr>
                                    </p:animEffect>
                                  </p:childTnLst>
                                </p:cTn>
                              </p:par>
                              <p:par>
                                <p:cTn id="10" presetID="10" presetClass="entr" presetSubtype="0" fill="hold" nodeType="withEffect">
                                  <p:stCondLst>
                                    <p:cond delay="0"/>
                                  </p:stCondLst>
                                  <p:childTnLst>
                                    <p:set>
                                      <p:cBhvr>
                                        <p:cTn id="11" dur="1" fill="hold">
                                          <p:stCondLst>
                                            <p:cond delay="0"/>
                                          </p:stCondLst>
                                        </p:cTn>
                                        <p:tgtEl>
                                          <p:spTgt spid="1491"/>
                                        </p:tgtEl>
                                        <p:attrNameLst>
                                          <p:attrName>style.visibility</p:attrName>
                                        </p:attrNameLst>
                                      </p:cBhvr>
                                      <p:to>
                                        <p:strVal val="visible"/>
                                      </p:to>
                                    </p:set>
                                    <p:animEffect transition="in" filter="fade">
                                      <p:cBhvr>
                                        <p:cTn id="12" dur="1000"/>
                                        <p:tgtEl>
                                          <p:spTgt spid="1491"/>
                                        </p:tgtEl>
                                      </p:cBhvr>
                                    </p:animEffect>
                                  </p:childTnLst>
                                </p:cTn>
                              </p:par>
                              <p:par>
                                <p:cTn id="13" presetID="10" presetClass="entr" presetSubtype="0" fill="hold" nodeType="withEffect">
                                  <p:stCondLst>
                                    <p:cond delay="0"/>
                                  </p:stCondLst>
                                  <p:childTnLst>
                                    <p:set>
                                      <p:cBhvr>
                                        <p:cTn id="14" dur="1" fill="hold">
                                          <p:stCondLst>
                                            <p:cond delay="0"/>
                                          </p:stCondLst>
                                        </p:cTn>
                                        <p:tgtEl>
                                          <p:spTgt spid="1492"/>
                                        </p:tgtEl>
                                        <p:attrNameLst>
                                          <p:attrName>style.visibility</p:attrName>
                                        </p:attrNameLst>
                                      </p:cBhvr>
                                      <p:to>
                                        <p:strVal val="visible"/>
                                      </p:to>
                                    </p:set>
                                    <p:animEffect transition="in" filter="fade">
                                      <p:cBhvr>
                                        <p:cTn id="15" dur="1000"/>
                                        <p:tgtEl>
                                          <p:spTgt spid="1492"/>
                                        </p:tgtEl>
                                      </p:cBhvr>
                                    </p:animEffect>
                                  </p:childTnLst>
                                </p:cTn>
                              </p:par>
                              <p:par>
                                <p:cTn id="16" presetID="10" presetClass="entr" presetSubtype="0" fill="hold" nodeType="withEffect">
                                  <p:stCondLst>
                                    <p:cond delay="0"/>
                                  </p:stCondLst>
                                  <p:childTnLst>
                                    <p:set>
                                      <p:cBhvr>
                                        <p:cTn id="17" dur="1" fill="hold">
                                          <p:stCondLst>
                                            <p:cond delay="0"/>
                                          </p:stCondLst>
                                        </p:cTn>
                                        <p:tgtEl>
                                          <p:spTgt spid="1495"/>
                                        </p:tgtEl>
                                        <p:attrNameLst>
                                          <p:attrName>style.visibility</p:attrName>
                                        </p:attrNameLst>
                                      </p:cBhvr>
                                      <p:to>
                                        <p:strVal val="visible"/>
                                      </p:to>
                                    </p:set>
                                    <p:animEffect transition="in" filter="fade">
                                      <p:cBhvr>
                                        <p:cTn id="18" dur="1000"/>
                                        <p:tgtEl>
                                          <p:spTgt spid="1495"/>
                                        </p:tgtEl>
                                      </p:cBhvr>
                                    </p:animEffect>
                                  </p:childTnLst>
                                </p:cTn>
                              </p:par>
                              <p:par>
                                <p:cTn id="19" presetID="10" presetClass="entr" presetSubtype="0" fill="hold" nodeType="withEffect">
                                  <p:stCondLst>
                                    <p:cond delay="0"/>
                                  </p:stCondLst>
                                  <p:childTnLst>
                                    <p:set>
                                      <p:cBhvr>
                                        <p:cTn id="20" dur="1" fill="hold">
                                          <p:stCondLst>
                                            <p:cond delay="0"/>
                                          </p:stCondLst>
                                        </p:cTn>
                                        <p:tgtEl>
                                          <p:spTgt spid="1496"/>
                                        </p:tgtEl>
                                        <p:attrNameLst>
                                          <p:attrName>style.visibility</p:attrName>
                                        </p:attrNameLst>
                                      </p:cBhvr>
                                      <p:to>
                                        <p:strVal val="visible"/>
                                      </p:to>
                                    </p:set>
                                    <p:animEffect transition="in" filter="fade">
                                      <p:cBhvr>
                                        <p:cTn id="21" dur="1000"/>
                                        <p:tgtEl>
                                          <p:spTgt spid="1496"/>
                                        </p:tgtEl>
                                      </p:cBhvr>
                                    </p:animEffect>
                                  </p:childTnLst>
                                </p:cTn>
                              </p:par>
                              <p:par>
                                <p:cTn id="22" presetID="10" presetClass="entr" presetSubtype="0" fill="hold" nodeType="withEffect">
                                  <p:stCondLst>
                                    <p:cond delay="0"/>
                                  </p:stCondLst>
                                  <p:childTnLst>
                                    <p:set>
                                      <p:cBhvr>
                                        <p:cTn id="23" dur="1" fill="hold">
                                          <p:stCondLst>
                                            <p:cond delay="0"/>
                                          </p:stCondLst>
                                        </p:cTn>
                                        <p:tgtEl>
                                          <p:spTgt spid="1497"/>
                                        </p:tgtEl>
                                        <p:attrNameLst>
                                          <p:attrName>style.visibility</p:attrName>
                                        </p:attrNameLst>
                                      </p:cBhvr>
                                      <p:to>
                                        <p:strVal val="visible"/>
                                      </p:to>
                                    </p:set>
                                    <p:animEffect transition="in" filter="fade">
                                      <p:cBhvr>
                                        <p:cTn id="24" dur="1000"/>
                                        <p:tgtEl>
                                          <p:spTgt spid="1497"/>
                                        </p:tgtEl>
                                      </p:cBhvr>
                                    </p:animEffect>
                                  </p:childTnLst>
                                </p:cTn>
                              </p:par>
                              <p:par>
                                <p:cTn id="25" presetID="10" presetClass="entr" presetSubtype="0" fill="hold" nodeType="withEffect">
                                  <p:stCondLst>
                                    <p:cond delay="0"/>
                                  </p:stCondLst>
                                  <p:childTnLst>
                                    <p:set>
                                      <p:cBhvr>
                                        <p:cTn id="26" dur="1" fill="hold">
                                          <p:stCondLst>
                                            <p:cond delay="0"/>
                                          </p:stCondLst>
                                        </p:cTn>
                                        <p:tgtEl>
                                          <p:spTgt spid="1500"/>
                                        </p:tgtEl>
                                        <p:attrNameLst>
                                          <p:attrName>style.visibility</p:attrName>
                                        </p:attrNameLst>
                                      </p:cBhvr>
                                      <p:to>
                                        <p:strVal val="visible"/>
                                      </p:to>
                                    </p:set>
                                    <p:animEffect transition="in" filter="fade">
                                      <p:cBhvr>
                                        <p:cTn id="27" dur="1000"/>
                                        <p:tgtEl>
                                          <p:spTgt spid="1500"/>
                                        </p:tgtEl>
                                      </p:cBhvr>
                                    </p:animEffect>
                                  </p:childTnLst>
                                </p:cTn>
                              </p:par>
                              <p:par>
                                <p:cTn id="28" presetID="10" presetClass="entr" presetSubtype="0" fill="hold" nodeType="withEffect">
                                  <p:stCondLst>
                                    <p:cond delay="0"/>
                                  </p:stCondLst>
                                  <p:childTnLst>
                                    <p:set>
                                      <p:cBhvr>
                                        <p:cTn id="29" dur="1" fill="hold">
                                          <p:stCondLst>
                                            <p:cond delay="0"/>
                                          </p:stCondLst>
                                        </p:cTn>
                                        <p:tgtEl>
                                          <p:spTgt spid="1501"/>
                                        </p:tgtEl>
                                        <p:attrNameLst>
                                          <p:attrName>style.visibility</p:attrName>
                                        </p:attrNameLst>
                                      </p:cBhvr>
                                      <p:to>
                                        <p:strVal val="visible"/>
                                      </p:to>
                                    </p:set>
                                    <p:animEffect transition="in" filter="fade">
                                      <p:cBhvr>
                                        <p:cTn id="30" dur="1000"/>
                                        <p:tgtEl>
                                          <p:spTgt spid="1501"/>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EAB74BD-90BE-992A-2AB7-A9A940E0E78A}"/>
              </a:ext>
            </a:extLst>
          </p:cNvPr>
          <p:cNvSpPr>
            <a:spLocks noGrp="1"/>
          </p:cNvSpPr>
          <p:nvPr>
            <p:ph type="subTitle" idx="1"/>
          </p:nvPr>
        </p:nvSpPr>
        <p:spPr>
          <a:xfrm>
            <a:off x="5404304" y="-43240"/>
            <a:ext cx="2822400" cy="363000"/>
          </a:xfrm>
        </p:spPr>
        <p:txBody>
          <a:bodyPr/>
          <a:lstStyle/>
          <a:p>
            <a:pPr algn="ctr"/>
            <a:r>
              <a:rPr lang="en-US" dirty="0"/>
              <a:t>For farmer</a:t>
            </a:r>
            <a:endParaRPr lang="en-GB" dirty="0"/>
          </a:p>
        </p:txBody>
      </p:sp>
      <p:sp>
        <p:nvSpPr>
          <p:cNvPr id="3" name="Subtitle 2">
            <a:extLst>
              <a:ext uri="{FF2B5EF4-FFF2-40B4-BE49-F238E27FC236}">
                <a16:creationId xmlns:a16="http://schemas.microsoft.com/office/drawing/2014/main" id="{E8C65810-DDCD-27B2-C3F6-D4EC87CD9B0F}"/>
              </a:ext>
            </a:extLst>
          </p:cNvPr>
          <p:cNvSpPr>
            <a:spLocks noGrp="1"/>
          </p:cNvSpPr>
          <p:nvPr>
            <p:ph type="subTitle" idx="2"/>
          </p:nvPr>
        </p:nvSpPr>
        <p:spPr>
          <a:xfrm>
            <a:off x="5404304" y="1579787"/>
            <a:ext cx="2841000" cy="363000"/>
          </a:xfrm>
        </p:spPr>
        <p:txBody>
          <a:bodyPr/>
          <a:lstStyle/>
          <a:p>
            <a:pPr algn="ctr"/>
            <a:r>
              <a:rPr lang="en-GB" dirty="0"/>
              <a:t>For Buyers:</a:t>
            </a:r>
          </a:p>
        </p:txBody>
      </p:sp>
      <p:sp>
        <p:nvSpPr>
          <p:cNvPr id="10" name="Subtitle 9">
            <a:extLst>
              <a:ext uri="{FF2B5EF4-FFF2-40B4-BE49-F238E27FC236}">
                <a16:creationId xmlns:a16="http://schemas.microsoft.com/office/drawing/2014/main" id="{D214E815-828A-D338-8F97-57DDE60C0CB1}"/>
              </a:ext>
            </a:extLst>
          </p:cNvPr>
          <p:cNvSpPr>
            <a:spLocks noGrp="1"/>
          </p:cNvSpPr>
          <p:nvPr>
            <p:ph type="subTitle" idx="9"/>
          </p:nvPr>
        </p:nvSpPr>
        <p:spPr>
          <a:xfrm>
            <a:off x="4846944" y="319760"/>
            <a:ext cx="3812457" cy="1393891"/>
          </a:xfrm>
        </p:spPr>
        <p:txBody>
          <a:bodyPr/>
          <a:lstStyle/>
          <a:p>
            <a:pPr algn="ctr"/>
            <a:r>
              <a:rPr lang="en-GB" dirty="0"/>
              <a:t>Increased income through</a:t>
            </a:r>
          </a:p>
          <a:p>
            <a:pPr algn="ctr"/>
            <a:r>
              <a:rPr lang="en-GB" dirty="0"/>
              <a:t>direct sales</a:t>
            </a:r>
          </a:p>
          <a:p>
            <a:pPr algn="ctr"/>
            <a:r>
              <a:rPr lang="en-GB" dirty="0"/>
              <a:t>Access to a broader market</a:t>
            </a:r>
          </a:p>
          <a:p>
            <a:pPr algn="ctr"/>
            <a:r>
              <a:rPr lang="en-GB" dirty="0"/>
              <a:t>Better planning with market</a:t>
            </a:r>
          </a:p>
          <a:p>
            <a:pPr algn="ctr"/>
            <a:r>
              <a:rPr lang="en-GB" dirty="0"/>
              <a:t>insights</a:t>
            </a:r>
          </a:p>
        </p:txBody>
      </p:sp>
      <p:sp>
        <p:nvSpPr>
          <p:cNvPr id="11" name="Subtitle 10">
            <a:extLst>
              <a:ext uri="{FF2B5EF4-FFF2-40B4-BE49-F238E27FC236}">
                <a16:creationId xmlns:a16="http://schemas.microsoft.com/office/drawing/2014/main" id="{27380204-7D1C-F480-280F-043098AA7BAB}"/>
              </a:ext>
            </a:extLst>
          </p:cNvPr>
          <p:cNvSpPr>
            <a:spLocks noGrp="1"/>
          </p:cNvSpPr>
          <p:nvPr>
            <p:ph type="subTitle" idx="13"/>
          </p:nvPr>
        </p:nvSpPr>
        <p:spPr>
          <a:xfrm>
            <a:off x="4258907" y="2031707"/>
            <a:ext cx="5091952" cy="1080085"/>
          </a:xfrm>
        </p:spPr>
        <p:txBody>
          <a:bodyPr/>
          <a:lstStyle/>
          <a:p>
            <a:pPr algn="ctr"/>
            <a:r>
              <a:rPr lang="en-GB" dirty="0"/>
              <a:t>Reliable source of quality produce</a:t>
            </a:r>
          </a:p>
          <a:p>
            <a:pPr algn="ctr"/>
            <a:r>
              <a:rPr lang="en-GB" dirty="0"/>
              <a:t>Transparent pricing</a:t>
            </a:r>
          </a:p>
          <a:p>
            <a:pPr algn="ctr"/>
            <a:r>
              <a:rPr lang="en-GB" dirty="0"/>
              <a:t>Reduced costs by cutting out intermediaries</a:t>
            </a:r>
          </a:p>
        </p:txBody>
      </p:sp>
      <p:sp>
        <p:nvSpPr>
          <p:cNvPr id="14" name="Title 13">
            <a:extLst>
              <a:ext uri="{FF2B5EF4-FFF2-40B4-BE49-F238E27FC236}">
                <a16:creationId xmlns:a16="http://schemas.microsoft.com/office/drawing/2014/main" id="{C063A06C-E70F-F3F3-5023-1227C2CDD33A}"/>
              </a:ext>
            </a:extLst>
          </p:cNvPr>
          <p:cNvSpPr>
            <a:spLocks noGrp="1"/>
          </p:cNvSpPr>
          <p:nvPr>
            <p:ph type="title"/>
          </p:nvPr>
        </p:nvSpPr>
        <p:spPr>
          <a:xfrm>
            <a:off x="655140" y="2850657"/>
            <a:ext cx="2353200" cy="820427"/>
          </a:xfrm>
        </p:spPr>
        <p:txBody>
          <a:bodyPr/>
          <a:lstStyle/>
          <a:p>
            <a:r>
              <a:rPr lang="en-GB" dirty="0"/>
              <a:t>Benefits:</a:t>
            </a:r>
          </a:p>
        </p:txBody>
      </p:sp>
      <p:sp>
        <p:nvSpPr>
          <p:cNvPr id="15" name="Subtitle 2">
            <a:extLst>
              <a:ext uri="{FF2B5EF4-FFF2-40B4-BE49-F238E27FC236}">
                <a16:creationId xmlns:a16="http://schemas.microsoft.com/office/drawing/2014/main" id="{0B682E21-781F-E070-E527-EAE35C32013F}"/>
              </a:ext>
            </a:extLst>
          </p:cNvPr>
          <p:cNvSpPr txBox="1">
            <a:spLocks/>
          </p:cNvSpPr>
          <p:nvPr/>
        </p:nvSpPr>
        <p:spPr>
          <a:xfrm>
            <a:off x="5305022" y="2748792"/>
            <a:ext cx="2841000" cy="36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Quicksand"/>
              <a:buNone/>
              <a:defRPr sz="1900" b="0" i="0" u="none" strike="noStrike" cap="none">
                <a:solidFill>
                  <a:schemeClr val="accent1"/>
                </a:solidFill>
                <a:latin typeface="Gloria Hallelujah"/>
                <a:ea typeface="Gloria Hallelujah"/>
                <a:cs typeface="Gloria Hallelujah"/>
                <a:sym typeface="Gloria Hallelujah"/>
              </a:defRPr>
            </a:lvl1pPr>
            <a:lvl2pPr marL="914400" marR="0" lvl="1" indent="-323850" algn="l" rtl="0">
              <a:lnSpc>
                <a:spcPct val="115000"/>
              </a:lnSpc>
              <a:spcBef>
                <a:spcPts val="1600"/>
              </a:spcBef>
              <a:spcAft>
                <a:spcPts val="0"/>
              </a:spcAft>
              <a:buClr>
                <a:schemeClr val="dk2"/>
              </a:buClr>
              <a:buSzPts val="1500"/>
              <a:buFont typeface="Quicksand"/>
              <a:buNone/>
              <a:defRPr sz="1500" b="0" i="0" u="none" strike="noStrike" cap="none">
                <a:solidFill>
                  <a:schemeClr val="dk2"/>
                </a:solidFill>
                <a:latin typeface="Quicksand"/>
                <a:ea typeface="Quicksand"/>
                <a:cs typeface="Quicksand"/>
                <a:sym typeface="Quicksand"/>
              </a:defRPr>
            </a:lvl2pPr>
            <a:lvl3pPr marL="1371600" marR="0" lvl="2"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3pPr>
            <a:lvl4pPr marL="1828800" marR="0" lvl="3"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4pPr>
            <a:lvl5pPr marL="2286000" marR="0" lvl="4"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5pPr>
            <a:lvl6pPr marL="2743200" marR="0" lvl="5"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6pPr>
            <a:lvl7pPr marL="3200400" marR="0" lvl="6"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7pPr>
            <a:lvl8pPr marL="3657600" marR="0" lvl="7"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8pPr>
            <a:lvl9pPr marL="4114800" marR="0" lvl="8" indent="-342900" algn="l" rtl="0">
              <a:lnSpc>
                <a:spcPct val="115000"/>
              </a:lnSpc>
              <a:spcBef>
                <a:spcPts val="1600"/>
              </a:spcBef>
              <a:spcAft>
                <a:spcPts val="160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9pPr>
          </a:lstStyle>
          <a:p>
            <a:pPr algn="ctr"/>
            <a:r>
              <a:rPr lang="en-GB" dirty="0"/>
              <a:t>Public Benefit:</a:t>
            </a:r>
          </a:p>
        </p:txBody>
      </p:sp>
      <p:sp>
        <p:nvSpPr>
          <p:cNvPr id="16" name="Subtitle 10">
            <a:extLst>
              <a:ext uri="{FF2B5EF4-FFF2-40B4-BE49-F238E27FC236}">
                <a16:creationId xmlns:a16="http://schemas.microsoft.com/office/drawing/2014/main" id="{F49A2998-8C5E-2303-B3F5-C7F7351B56AB}"/>
              </a:ext>
            </a:extLst>
          </p:cNvPr>
          <p:cNvSpPr txBox="1">
            <a:spLocks/>
          </p:cNvSpPr>
          <p:nvPr/>
        </p:nvSpPr>
        <p:spPr>
          <a:xfrm>
            <a:off x="4159625" y="3200712"/>
            <a:ext cx="5091952" cy="1942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0"/>
              </a:spcBef>
              <a:spcAft>
                <a:spcPts val="0"/>
              </a:spcAft>
              <a:buClr>
                <a:schemeClr val="dk2"/>
              </a:buClr>
              <a:buSzPts val="2200"/>
              <a:buFont typeface="Quicksand"/>
              <a:buNone/>
              <a:defRPr sz="1500" b="0" i="0" u="none" strike="noStrike" cap="none">
                <a:solidFill>
                  <a:schemeClr val="lt1"/>
                </a:solidFill>
                <a:latin typeface="Quicksand"/>
                <a:ea typeface="Quicksand"/>
                <a:cs typeface="Quicksand"/>
                <a:sym typeface="Quicksand"/>
              </a:defRPr>
            </a:lvl1pPr>
            <a:lvl2pPr marL="914400" marR="0" lvl="1" indent="-323850" algn="l" rtl="0">
              <a:lnSpc>
                <a:spcPct val="115000"/>
              </a:lnSpc>
              <a:spcBef>
                <a:spcPts val="1600"/>
              </a:spcBef>
              <a:spcAft>
                <a:spcPts val="0"/>
              </a:spcAft>
              <a:buClr>
                <a:schemeClr val="dk2"/>
              </a:buClr>
              <a:buSzPts val="1500"/>
              <a:buFont typeface="Quicksand"/>
              <a:buNone/>
              <a:defRPr sz="1500" b="0" i="0" u="none" strike="noStrike" cap="none">
                <a:solidFill>
                  <a:schemeClr val="dk2"/>
                </a:solidFill>
                <a:latin typeface="Quicksand"/>
                <a:ea typeface="Quicksand"/>
                <a:cs typeface="Quicksand"/>
                <a:sym typeface="Quicksand"/>
              </a:defRPr>
            </a:lvl2pPr>
            <a:lvl3pPr marL="1371600" marR="0" lvl="2"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3pPr>
            <a:lvl4pPr marL="1828800" marR="0" lvl="3"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4pPr>
            <a:lvl5pPr marL="2286000" marR="0" lvl="4"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5pPr>
            <a:lvl6pPr marL="2743200" marR="0" lvl="5"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6pPr>
            <a:lvl7pPr marL="3200400" marR="0" lvl="6"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7pPr>
            <a:lvl8pPr marL="3657600" marR="0" lvl="7"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8pPr>
            <a:lvl9pPr marL="4114800" marR="0" lvl="8" indent="-342900" algn="l" rtl="0">
              <a:lnSpc>
                <a:spcPct val="115000"/>
              </a:lnSpc>
              <a:spcBef>
                <a:spcPts val="1600"/>
              </a:spcBef>
              <a:spcAft>
                <a:spcPts val="160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9pPr>
          </a:lstStyle>
          <a:p>
            <a:pPr algn="ctr"/>
            <a:r>
              <a:rPr lang="en-GB" dirty="0"/>
              <a:t>Market Regularization.</a:t>
            </a:r>
          </a:p>
          <a:p>
            <a:pPr algn="ctr"/>
            <a:r>
              <a:rPr lang="en-GB" dirty="0"/>
              <a:t>Reduction of Waste.</a:t>
            </a:r>
          </a:p>
          <a:p>
            <a:pPr algn="ctr"/>
            <a:r>
              <a:rPr lang="en-GB" dirty="0"/>
              <a:t>Fair Pricing</a:t>
            </a:r>
            <a:r>
              <a:rPr lang="en-US" dirty="0"/>
              <a:t>.</a:t>
            </a:r>
            <a:endParaRPr lang="en-GB" dirty="0"/>
          </a:p>
          <a:p>
            <a:pPr algn="ctr"/>
            <a:r>
              <a:rPr lang="en-GB" sz="1400" dirty="0"/>
              <a:t>By reorganizing the relationships between sellers and buyers, we will achieve self-sufficiency and reduce the rate of agricultural product imports, paving the way for local manufacturing to begin an era of exporting rather than importing.</a:t>
            </a:r>
          </a:p>
        </p:txBody>
      </p:sp>
      <p:pic>
        <p:nvPicPr>
          <p:cNvPr id="17" name="Picture 16">
            <a:extLst>
              <a:ext uri="{FF2B5EF4-FFF2-40B4-BE49-F238E27FC236}">
                <a16:creationId xmlns:a16="http://schemas.microsoft.com/office/drawing/2014/main" id="{70DE3CAA-0FA2-32BF-CE30-8F5241271E19}"/>
              </a:ext>
            </a:extLst>
          </p:cNvPr>
          <p:cNvPicPr>
            <a:picLocks noChangeAspect="1"/>
          </p:cNvPicPr>
          <p:nvPr/>
        </p:nvPicPr>
        <p:blipFill>
          <a:blip r:embed="rId2"/>
          <a:stretch>
            <a:fillRect/>
          </a:stretch>
        </p:blipFill>
        <p:spPr>
          <a:xfrm>
            <a:off x="1671130" y="269116"/>
            <a:ext cx="724389" cy="724389"/>
          </a:xfrm>
          <a:prstGeom prst="rect">
            <a:avLst/>
          </a:prstGeom>
        </p:spPr>
      </p:pic>
    </p:spTree>
    <p:extLst>
      <p:ext uri="{BB962C8B-B14F-4D97-AF65-F5344CB8AC3E}">
        <p14:creationId xmlns:p14="http://schemas.microsoft.com/office/powerpoint/2010/main" val="162416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BA88377-E779-2B5A-5523-1B5E2361AC72}"/>
              </a:ext>
            </a:extLst>
          </p:cNvPr>
          <p:cNvPicPr>
            <a:picLocks noChangeAspect="1"/>
          </p:cNvPicPr>
          <p:nvPr/>
        </p:nvPicPr>
        <p:blipFill rotWithShape="1">
          <a:blip r:embed="rId2"/>
          <a:srcRect l="15253" t="19404" r="9519"/>
          <a:stretch/>
        </p:blipFill>
        <p:spPr>
          <a:xfrm>
            <a:off x="944173" y="927651"/>
            <a:ext cx="7255654" cy="3600175"/>
          </a:xfrm>
          <a:prstGeom prst="rect">
            <a:avLst/>
          </a:prstGeom>
        </p:spPr>
      </p:pic>
      <p:sp>
        <p:nvSpPr>
          <p:cNvPr id="23" name="Google Shape;1485;p117">
            <a:extLst>
              <a:ext uri="{FF2B5EF4-FFF2-40B4-BE49-F238E27FC236}">
                <a16:creationId xmlns:a16="http://schemas.microsoft.com/office/drawing/2014/main" id="{EE997627-244B-1365-2298-0EA6D1EE8E5D}"/>
              </a:ext>
            </a:extLst>
          </p:cNvPr>
          <p:cNvSpPr txBox="1">
            <a:spLocks noGrp="1"/>
          </p:cNvSpPr>
          <p:nvPr>
            <p:ph type="title"/>
          </p:nvPr>
        </p:nvSpPr>
        <p:spPr>
          <a:xfrm>
            <a:off x="722400" y="72243"/>
            <a:ext cx="76992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Context Diagram</a:t>
            </a:r>
            <a:endParaRPr dirty="0">
              <a:solidFill>
                <a:schemeClr val="bg1"/>
              </a:solidFill>
            </a:endParaRPr>
          </a:p>
        </p:txBody>
      </p:sp>
      <p:pic>
        <p:nvPicPr>
          <p:cNvPr id="24" name="Picture 23">
            <a:extLst>
              <a:ext uri="{FF2B5EF4-FFF2-40B4-BE49-F238E27FC236}">
                <a16:creationId xmlns:a16="http://schemas.microsoft.com/office/drawing/2014/main" id="{8C6107AE-59A4-7245-7571-E44858133E2A}"/>
              </a:ext>
            </a:extLst>
          </p:cNvPr>
          <p:cNvPicPr>
            <a:picLocks noChangeAspect="1"/>
          </p:cNvPicPr>
          <p:nvPr/>
        </p:nvPicPr>
        <p:blipFill>
          <a:blip r:embed="rId3"/>
          <a:stretch>
            <a:fillRect/>
          </a:stretch>
        </p:blipFill>
        <p:spPr>
          <a:xfrm>
            <a:off x="8250278" y="1464246"/>
            <a:ext cx="893722" cy="893722"/>
          </a:xfrm>
          <a:prstGeom prst="rect">
            <a:avLst/>
          </a:prstGeom>
        </p:spPr>
      </p:pic>
    </p:spTree>
    <p:extLst>
      <p:ext uri="{BB962C8B-B14F-4D97-AF65-F5344CB8AC3E}">
        <p14:creationId xmlns:p14="http://schemas.microsoft.com/office/powerpoint/2010/main" val="299372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B827A30-4AE2-A596-65F8-D3967716BFF7}"/>
              </a:ext>
            </a:extLst>
          </p:cNvPr>
          <p:cNvPicPr>
            <a:picLocks noChangeAspect="1"/>
          </p:cNvPicPr>
          <p:nvPr/>
        </p:nvPicPr>
        <p:blipFill>
          <a:blip r:embed="rId2"/>
          <a:stretch>
            <a:fillRect/>
          </a:stretch>
        </p:blipFill>
        <p:spPr>
          <a:xfrm>
            <a:off x="2172171" y="271448"/>
            <a:ext cx="4799657" cy="4473603"/>
          </a:xfrm>
          <a:prstGeom prst="rect">
            <a:avLst/>
          </a:prstGeom>
        </p:spPr>
      </p:pic>
      <p:sp>
        <p:nvSpPr>
          <p:cNvPr id="17" name="Google Shape;1485;p117">
            <a:extLst>
              <a:ext uri="{FF2B5EF4-FFF2-40B4-BE49-F238E27FC236}">
                <a16:creationId xmlns:a16="http://schemas.microsoft.com/office/drawing/2014/main" id="{DC9ABF9A-2683-B6DA-6A7B-97B885785DED}"/>
              </a:ext>
            </a:extLst>
          </p:cNvPr>
          <p:cNvSpPr txBox="1">
            <a:spLocks noGrp="1"/>
          </p:cNvSpPr>
          <p:nvPr>
            <p:ph type="title"/>
          </p:nvPr>
        </p:nvSpPr>
        <p:spPr>
          <a:xfrm rot="16200000">
            <a:off x="5939366" y="2044978"/>
            <a:ext cx="4442267"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accent1"/>
                </a:solidFill>
              </a:rPr>
              <a:t>Usecase</a:t>
            </a:r>
            <a:r>
              <a:rPr lang="en-US" dirty="0">
                <a:solidFill>
                  <a:schemeClr val="accent1"/>
                </a:solidFill>
              </a:rPr>
              <a:t> Diagram</a:t>
            </a:r>
            <a:endParaRPr dirty="0">
              <a:solidFill>
                <a:schemeClr val="accent1"/>
              </a:solidFill>
            </a:endParaRPr>
          </a:p>
        </p:txBody>
      </p:sp>
      <p:pic>
        <p:nvPicPr>
          <p:cNvPr id="18" name="Picture 17">
            <a:extLst>
              <a:ext uri="{FF2B5EF4-FFF2-40B4-BE49-F238E27FC236}">
                <a16:creationId xmlns:a16="http://schemas.microsoft.com/office/drawing/2014/main" id="{C0BB0409-0739-7808-E5A8-F0FEE8EF0AA2}"/>
              </a:ext>
            </a:extLst>
          </p:cNvPr>
          <p:cNvPicPr>
            <a:picLocks noChangeAspect="1"/>
          </p:cNvPicPr>
          <p:nvPr/>
        </p:nvPicPr>
        <p:blipFill>
          <a:blip r:embed="rId3"/>
          <a:stretch>
            <a:fillRect/>
          </a:stretch>
        </p:blipFill>
        <p:spPr>
          <a:xfrm>
            <a:off x="45675" y="58778"/>
            <a:ext cx="787889" cy="787889"/>
          </a:xfrm>
          <a:prstGeom prst="rect">
            <a:avLst/>
          </a:prstGeom>
        </p:spPr>
      </p:pic>
    </p:spTree>
    <p:extLst>
      <p:ext uri="{BB962C8B-B14F-4D97-AF65-F5344CB8AC3E}">
        <p14:creationId xmlns:p14="http://schemas.microsoft.com/office/powerpoint/2010/main" val="60849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4DCFC-3DA1-C025-8970-3E5772B8C4ED}"/>
              </a:ext>
            </a:extLst>
          </p:cNvPr>
          <p:cNvPicPr>
            <a:picLocks noChangeAspect="1"/>
          </p:cNvPicPr>
          <p:nvPr/>
        </p:nvPicPr>
        <p:blipFill>
          <a:blip r:embed="rId2"/>
          <a:stretch>
            <a:fillRect/>
          </a:stretch>
        </p:blipFill>
        <p:spPr>
          <a:xfrm>
            <a:off x="774700" y="289983"/>
            <a:ext cx="7594599" cy="4563534"/>
          </a:xfrm>
          <a:prstGeom prst="rect">
            <a:avLst/>
          </a:prstGeom>
        </p:spPr>
      </p:pic>
      <p:sp>
        <p:nvSpPr>
          <p:cNvPr id="5" name="Google Shape;1485;p117">
            <a:extLst>
              <a:ext uri="{FF2B5EF4-FFF2-40B4-BE49-F238E27FC236}">
                <a16:creationId xmlns:a16="http://schemas.microsoft.com/office/drawing/2014/main" id="{0596C0AC-1A30-FF8A-0BDC-E63E561F47AB}"/>
              </a:ext>
            </a:extLst>
          </p:cNvPr>
          <p:cNvSpPr txBox="1">
            <a:spLocks noGrp="1"/>
          </p:cNvSpPr>
          <p:nvPr>
            <p:ph type="title"/>
          </p:nvPr>
        </p:nvSpPr>
        <p:spPr>
          <a:xfrm rot="16200000">
            <a:off x="6508617" y="2044978"/>
            <a:ext cx="4442267"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rPr>
              <a:t>Activity Diagram</a:t>
            </a:r>
            <a:endParaRPr dirty="0">
              <a:solidFill>
                <a:schemeClr val="bg1"/>
              </a:solidFill>
            </a:endParaRPr>
          </a:p>
        </p:txBody>
      </p:sp>
      <p:pic>
        <p:nvPicPr>
          <p:cNvPr id="6" name="Picture 5">
            <a:extLst>
              <a:ext uri="{FF2B5EF4-FFF2-40B4-BE49-F238E27FC236}">
                <a16:creationId xmlns:a16="http://schemas.microsoft.com/office/drawing/2014/main" id="{1A01A047-3998-3244-3388-6319E5760EE7}"/>
              </a:ext>
            </a:extLst>
          </p:cNvPr>
          <p:cNvPicPr>
            <a:picLocks noChangeAspect="1"/>
          </p:cNvPicPr>
          <p:nvPr/>
        </p:nvPicPr>
        <p:blipFill>
          <a:blip r:embed="rId3"/>
          <a:stretch>
            <a:fillRect/>
          </a:stretch>
        </p:blipFill>
        <p:spPr>
          <a:xfrm>
            <a:off x="53799" y="134980"/>
            <a:ext cx="622788" cy="622788"/>
          </a:xfrm>
          <a:prstGeom prst="rect">
            <a:avLst/>
          </a:prstGeom>
        </p:spPr>
      </p:pic>
    </p:spTree>
    <p:extLst>
      <p:ext uri="{BB962C8B-B14F-4D97-AF65-F5344CB8AC3E}">
        <p14:creationId xmlns:p14="http://schemas.microsoft.com/office/powerpoint/2010/main" val="389022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301586-3611-5F89-FDAD-4644DE1B2F20}"/>
              </a:ext>
            </a:extLst>
          </p:cNvPr>
          <p:cNvPicPr>
            <a:picLocks noChangeAspect="1"/>
          </p:cNvPicPr>
          <p:nvPr/>
        </p:nvPicPr>
        <p:blipFill>
          <a:blip r:embed="rId2"/>
          <a:stretch>
            <a:fillRect/>
          </a:stretch>
        </p:blipFill>
        <p:spPr>
          <a:xfrm>
            <a:off x="1825412" y="674611"/>
            <a:ext cx="5493176" cy="4358822"/>
          </a:xfrm>
          <a:prstGeom prst="rect">
            <a:avLst/>
          </a:prstGeom>
        </p:spPr>
      </p:pic>
      <p:sp>
        <p:nvSpPr>
          <p:cNvPr id="5" name="Google Shape;1485;p117">
            <a:extLst>
              <a:ext uri="{FF2B5EF4-FFF2-40B4-BE49-F238E27FC236}">
                <a16:creationId xmlns:a16="http://schemas.microsoft.com/office/drawing/2014/main" id="{1E17AF4F-BD3E-6EEE-E820-4235C1DB094A}"/>
              </a:ext>
            </a:extLst>
          </p:cNvPr>
          <p:cNvSpPr txBox="1">
            <a:spLocks noGrp="1"/>
          </p:cNvSpPr>
          <p:nvPr>
            <p:ph type="title"/>
          </p:nvPr>
        </p:nvSpPr>
        <p:spPr>
          <a:xfrm>
            <a:off x="2590799" y="-46289"/>
            <a:ext cx="4442267"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accent1"/>
                </a:solidFill>
              </a:rPr>
              <a:t>Class Diagram</a:t>
            </a:r>
            <a:endParaRPr sz="3200" dirty="0">
              <a:solidFill>
                <a:schemeClr val="accent1"/>
              </a:solidFill>
            </a:endParaRPr>
          </a:p>
        </p:txBody>
      </p:sp>
      <p:pic>
        <p:nvPicPr>
          <p:cNvPr id="6" name="Picture 5">
            <a:extLst>
              <a:ext uri="{FF2B5EF4-FFF2-40B4-BE49-F238E27FC236}">
                <a16:creationId xmlns:a16="http://schemas.microsoft.com/office/drawing/2014/main" id="{15F6780E-E978-2C2F-540E-3AF3ABDDC885}"/>
              </a:ext>
            </a:extLst>
          </p:cNvPr>
          <p:cNvPicPr>
            <a:picLocks noChangeAspect="1"/>
          </p:cNvPicPr>
          <p:nvPr/>
        </p:nvPicPr>
        <p:blipFill>
          <a:blip r:embed="rId3"/>
          <a:stretch>
            <a:fillRect/>
          </a:stretch>
        </p:blipFill>
        <p:spPr>
          <a:xfrm>
            <a:off x="8076163" y="1227178"/>
            <a:ext cx="1028701" cy="1028701"/>
          </a:xfrm>
          <a:prstGeom prst="rect">
            <a:avLst/>
          </a:prstGeom>
        </p:spPr>
      </p:pic>
    </p:spTree>
    <p:extLst>
      <p:ext uri="{BB962C8B-B14F-4D97-AF65-F5344CB8AC3E}">
        <p14:creationId xmlns:p14="http://schemas.microsoft.com/office/powerpoint/2010/main" val="23073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654D114-7F7C-C2BF-7121-AF42C7ED2402}"/>
              </a:ext>
            </a:extLst>
          </p:cNvPr>
          <p:cNvPicPr>
            <a:picLocks noChangeAspect="1"/>
          </p:cNvPicPr>
          <p:nvPr/>
        </p:nvPicPr>
        <p:blipFill rotWithShape="1">
          <a:blip r:embed="rId2"/>
          <a:srcRect l="28831" t="21036" r="32602" b="29753"/>
          <a:stretch/>
        </p:blipFill>
        <p:spPr>
          <a:xfrm>
            <a:off x="3610829" y="1082261"/>
            <a:ext cx="1701879" cy="2531165"/>
          </a:xfrm>
          <a:prstGeom prst="rect">
            <a:avLst/>
          </a:prstGeom>
        </p:spPr>
      </p:pic>
      <p:pic>
        <p:nvPicPr>
          <p:cNvPr id="12" name="Picture 11">
            <a:extLst>
              <a:ext uri="{FF2B5EF4-FFF2-40B4-BE49-F238E27FC236}">
                <a16:creationId xmlns:a16="http://schemas.microsoft.com/office/drawing/2014/main" id="{BFCEC551-1352-E901-9F7B-483363F95F38}"/>
              </a:ext>
            </a:extLst>
          </p:cNvPr>
          <p:cNvPicPr>
            <a:picLocks noChangeAspect="1"/>
          </p:cNvPicPr>
          <p:nvPr/>
        </p:nvPicPr>
        <p:blipFill rotWithShape="1">
          <a:blip r:embed="rId3"/>
          <a:srcRect l="43167" t="20428" r="37582" b="30361"/>
          <a:stretch/>
        </p:blipFill>
        <p:spPr>
          <a:xfrm>
            <a:off x="3610829" y="1082261"/>
            <a:ext cx="1701879" cy="2531165"/>
          </a:xfrm>
          <a:prstGeom prst="rect">
            <a:avLst/>
          </a:prstGeom>
        </p:spPr>
      </p:pic>
      <p:pic>
        <p:nvPicPr>
          <p:cNvPr id="14" name="Picture 13">
            <a:extLst>
              <a:ext uri="{FF2B5EF4-FFF2-40B4-BE49-F238E27FC236}">
                <a16:creationId xmlns:a16="http://schemas.microsoft.com/office/drawing/2014/main" id="{B27D50FA-904B-02EB-4667-4F0D8B89DC7D}"/>
              </a:ext>
            </a:extLst>
          </p:cNvPr>
          <p:cNvPicPr>
            <a:picLocks noChangeAspect="1"/>
          </p:cNvPicPr>
          <p:nvPr/>
        </p:nvPicPr>
        <p:blipFill rotWithShape="1">
          <a:blip r:embed="rId4"/>
          <a:srcRect l="29903" t="21900" r="38005" b="28889"/>
          <a:stretch/>
        </p:blipFill>
        <p:spPr>
          <a:xfrm>
            <a:off x="3610829" y="1082261"/>
            <a:ext cx="1701879" cy="2531165"/>
          </a:xfrm>
          <a:prstGeom prst="rect">
            <a:avLst/>
          </a:prstGeom>
        </p:spPr>
      </p:pic>
      <p:sp>
        <p:nvSpPr>
          <p:cNvPr id="2" name="Google Shape;1485;p117">
            <a:extLst>
              <a:ext uri="{FF2B5EF4-FFF2-40B4-BE49-F238E27FC236}">
                <a16:creationId xmlns:a16="http://schemas.microsoft.com/office/drawing/2014/main" id="{A13ED753-55D3-CCB9-CE41-935C8B2443EA}"/>
              </a:ext>
            </a:extLst>
          </p:cNvPr>
          <p:cNvSpPr txBox="1">
            <a:spLocks noGrp="1"/>
          </p:cNvSpPr>
          <p:nvPr>
            <p:ph type="title"/>
          </p:nvPr>
        </p:nvSpPr>
        <p:spPr>
          <a:xfrm>
            <a:off x="722400" y="72243"/>
            <a:ext cx="76992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Sequence Diagram</a:t>
            </a:r>
            <a:endParaRPr dirty="0">
              <a:solidFill>
                <a:schemeClr val="accent1"/>
              </a:solidFill>
            </a:endParaRPr>
          </a:p>
        </p:txBody>
      </p:sp>
      <p:pic>
        <p:nvPicPr>
          <p:cNvPr id="3" name="Picture 2">
            <a:extLst>
              <a:ext uri="{FF2B5EF4-FFF2-40B4-BE49-F238E27FC236}">
                <a16:creationId xmlns:a16="http://schemas.microsoft.com/office/drawing/2014/main" id="{00DBC55B-6137-DD3B-7E4B-7BEE4FAE76C1}"/>
              </a:ext>
            </a:extLst>
          </p:cNvPr>
          <p:cNvPicPr>
            <a:picLocks noChangeAspect="1"/>
          </p:cNvPicPr>
          <p:nvPr/>
        </p:nvPicPr>
        <p:blipFill>
          <a:blip r:embed="rId5"/>
          <a:stretch>
            <a:fillRect/>
          </a:stretch>
        </p:blipFill>
        <p:spPr>
          <a:xfrm>
            <a:off x="8076163" y="1227178"/>
            <a:ext cx="1028701" cy="1028701"/>
          </a:xfrm>
          <a:prstGeom prst="rect">
            <a:avLst/>
          </a:prstGeom>
        </p:spPr>
      </p:pic>
    </p:spTree>
    <p:extLst>
      <p:ext uri="{BB962C8B-B14F-4D97-AF65-F5344CB8AC3E}">
        <p14:creationId xmlns:p14="http://schemas.microsoft.com/office/powerpoint/2010/main" val="7893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654D114-7F7C-C2BF-7121-AF42C7ED2402}"/>
              </a:ext>
            </a:extLst>
          </p:cNvPr>
          <p:cNvPicPr>
            <a:picLocks noChangeAspect="1"/>
          </p:cNvPicPr>
          <p:nvPr/>
        </p:nvPicPr>
        <p:blipFill rotWithShape="1">
          <a:blip r:embed="rId2"/>
          <a:srcRect l="28831" t="21036" r="32602" b="29753"/>
          <a:stretch/>
        </p:blipFill>
        <p:spPr>
          <a:xfrm>
            <a:off x="6966631" y="1082261"/>
            <a:ext cx="1701879" cy="2531165"/>
          </a:xfrm>
          <a:prstGeom prst="rect">
            <a:avLst/>
          </a:prstGeom>
        </p:spPr>
      </p:pic>
      <p:pic>
        <p:nvPicPr>
          <p:cNvPr id="12" name="Picture 11">
            <a:extLst>
              <a:ext uri="{FF2B5EF4-FFF2-40B4-BE49-F238E27FC236}">
                <a16:creationId xmlns:a16="http://schemas.microsoft.com/office/drawing/2014/main" id="{BFCEC551-1352-E901-9F7B-483363F95F38}"/>
              </a:ext>
            </a:extLst>
          </p:cNvPr>
          <p:cNvPicPr>
            <a:picLocks noChangeAspect="1"/>
          </p:cNvPicPr>
          <p:nvPr/>
        </p:nvPicPr>
        <p:blipFill rotWithShape="1">
          <a:blip r:embed="rId3"/>
          <a:srcRect l="43167" t="20428" r="37582" b="30361"/>
          <a:stretch/>
        </p:blipFill>
        <p:spPr>
          <a:xfrm>
            <a:off x="3610829" y="1082261"/>
            <a:ext cx="1701879" cy="2531165"/>
          </a:xfrm>
          <a:prstGeom prst="rect">
            <a:avLst/>
          </a:prstGeom>
        </p:spPr>
      </p:pic>
      <p:pic>
        <p:nvPicPr>
          <p:cNvPr id="14" name="Picture 13">
            <a:extLst>
              <a:ext uri="{FF2B5EF4-FFF2-40B4-BE49-F238E27FC236}">
                <a16:creationId xmlns:a16="http://schemas.microsoft.com/office/drawing/2014/main" id="{B27D50FA-904B-02EB-4667-4F0D8B89DC7D}"/>
              </a:ext>
            </a:extLst>
          </p:cNvPr>
          <p:cNvPicPr>
            <a:picLocks noChangeAspect="1"/>
          </p:cNvPicPr>
          <p:nvPr/>
        </p:nvPicPr>
        <p:blipFill rotWithShape="1">
          <a:blip r:embed="rId4"/>
          <a:srcRect l="29903" t="21900" r="38005" b="28889"/>
          <a:stretch/>
        </p:blipFill>
        <p:spPr>
          <a:xfrm>
            <a:off x="255026" y="1082261"/>
            <a:ext cx="1701879" cy="2531165"/>
          </a:xfrm>
          <a:prstGeom prst="rect">
            <a:avLst/>
          </a:prstGeom>
        </p:spPr>
      </p:pic>
    </p:spTree>
    <p:extLst>
      <p:ext uri="{BB962C8B-B14F-4D97-AF65-F5344CB8AC3E}">
        <p14:creationId xmlns:p14="http://schemas.microsoft.com/office/powerpoint/2010/main" val="1273744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654D114-7F7C-C2BF-7121-AF42C7ED2402}"/>
              </a:ext>
            </a:extLst>
          </p:cNvPr>
          <p:cNvPicPr>
            <a:picLocks noChangeAspect="1"/>
          </p:cNvPicPr>
          <p:nvPr/>
        </p:nvPicPr>
        <p:blipFill rotWithShape="1">
          <a:blip r:embed="rId2"/>
          <a:srcRect l="28831" t="21036" r="32602" b="29753"/>
          <a:stretch/>
        </p:blipFill>
        <p:spPr>
          <a:xfrm>
            <a:off x="5430619" y="1185863"/>
            <a:ext cx="1701879" cy="2531165"/>
          </a:xfrm>
          <a:prstGeom prst="rect">
            <a:avLst/>
          </a:prstGeom>
        </p:spPr>
      </p:pic>
      <p:pic>
        <p:nvPicPr>
          <p:cNvPr id="14" name="Picture 13">
            <a:extLst>
              <a:ext uri="{FF2B5EF4-FFF2-40B4-BE49-F238E27FC236}">
                <a16:creationId xmlns:a16="http://schemas.microsoft.com/office/drawing/2014/main" id="{B27D50FA-904B-02EB-4667-4F0D8B89DC7D}"/>
              </a:ext>
            </a:extLst>
          </p:cNvPr>
          <p:cNvPicPr>
            <a:picLocks noChangeAspect="1"/>
          </p:cNvPicPr>
          <p:nvPr/>
        </p:nvPicPr>
        <p:blipFill rotWithShape="1">
          <a:blip r:embed="rId3"/>
          <a:srcRect l="29903" t="21900" r="38005" b="28889"/>
          <a:stretch/>
        </p:blipFill>
        <p:spPr>
          <a:xfrm>
            <a:off x="1768515" y="1424598"/>
            <a:ext cx="1701879" cy="2531165"/>
          </a:xfrm>
          <a:prstGeom prst="rect">
            <a:avLst/>
          </a:prstGeom>
        </p:spPr>
      </p:pic>
      <p:pic>
        <p:nvPicPr>
          <p:cNvPr id="12" name="Picture 11">
            <a:extLst>
              <a:ext uri="{FF2B5EF4-FFF2-40B4-BE49-F238E27FC236}">
                <a16:creationId xmlns:a16="http://schemas.microsoft.com/office/drawing/2014/main" id="{BFCEC551-1352-E901-9F7B-483363F95F38}"/>
              </a:ext>
            </a:extLst>
          </p:cNvPr>
          <p:cNvPicPr>
            <a:picLocks noChangeAspect="1"/>
          </p:cNvPicPr>
          <p:nvPr/>
        </p:nvPicPr>
        <p:blipFill rotWithShape="1">
          <a:blip r:embed="rId4"/>
          <a:srcRect l="-4111" r="372" b="-440"/>
          <a:stretch/>
        </p:blipFill>
        <p:spPr>
          <a:xfrm>
            <a:off x="538553" y="389047"/>
            <a:ext cx="7783661" cy="4365406"/>
          </a:xfrm>
          <a:prstGeom prst="rect">
            <a:avLst/>
          </a:prstGeom>
        </p:spPr>
      </p:pic>
    </p:spTree>
    <p:extLst>
      <p:ext uri="{BB962C8B-B14F-4D97-AF65-F5344CB8AC3E}">
        <p14:creationId xmlns:p14="http://schemas.microsoft.com/office/powerpoint/2010/main" val="3772264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654D114-7F7C-C2BF-7121-AF42C7ED2402}"/>
              </a:ext>
            </a:extLst>
          </p:cNvPr>
          <p:cNvPicPr>
            <a:picLocks noChangeAspect="1"/>
          </p:cNvPicPr>
          <p:nvPr/>
        </p:nvPicPr>
        <p:blipFill rotWithShape="1">
          <a:blip r:embed="rId2"/>
          <a:srcRect l="28831" t="21036" r="32602" b="29753"/>
          <a:stretch/>
        </p:blipFill>
        <p:spPr>
          <a:xfrm>
            <a:off x="5031812" y="1097720"/>
            <a:ext cx="1701879" cy="2531165"/>
          </a:xfrm>
          <a:prstGeom prst="rect">
            <a:avLst/>
          </a:prstGeom>
        </p:spPr>
      </p:pic>
      <p:pic>
        <p:nvPicPr>
          <p:cNvPr id="12" name="Picture 11">
            <a:extLst>
              <a:ext uri="{FF2B5EF4-FFF2-40B4-BE49-F238E27FC236}">
                <a16:creationId xmlns:a16="http://schemas.microsoft.com/office/drawing/2014/main" id="{BFCEC551-1352-E901-9F7B-483363F95F38}"/>
              </a:ext>
            </a:extLst>
          </p:cNvPr>
          <p:cNvPicPr>
            <a:picLocks noChangeAspect="1"/>
          </p:cNvPicPr>
          <p:nvPr/>
        </p:nvPicPr>
        <p:blipFill rotWithShape="1">
          <a:blip r:embed="rId3"/>
          <a:srcRect l="43167" t="20428" r="37582" b="30361"/>
          <a:stretch/>
        </p:blipFill>
        <p:spPr>
          <a:xfrm>
            <a:off x="2789193" y="1097721"/>
            <a:ext cx="1701879" cy="2531165"/>
          </a:xfrm>
          <a:prstGeom prst="rect">
            <a:avLst/>
          </a:prstGeom>
        </p:spPr>
      </p:pic>
      <p:pic>
        <p:nvPicPr>
          <p:cNvPr id="3" name="Picture 2">
            <a:extLst>
              <a:ext uri="{FF2B5EF4-FFF2-40B4-BE49-F238E27FC236}">
                <a16:creationId xmlns:a16="http://schemas.microsoft.com/office/drawing/2014/main" id="{CBE72DD6-580E-8D39-F4C4-9774AF2B79B1}"/>
              </a:ext>
            </a:extLst>
          </p:cNvPr>
          <p:cNvPicPr>
            <a:picLocks noChangeAspect="1"/>
          </p:cNvPicPr>
          <p:nvPr/>
        </p:nvPicPr>
        <p:blipFill>
          <a:blip r:embed="rId4"/>
          <a:stretch>
            <a:fillRect/>
          </a:stretch>
        </p:blipFill>
        <p:spPr>
          <a:xfrm>
            <a:off x="2215881" y="286598"/>
            <a:ext cx="4712238" cy="4570303"/>
          </a:xfrm>
          <a:prstGeom prst="rect">
            <a:avLst/>
          </a:prstGeom>
        </p:spPr>
      </p:pic>
    </p:spTree>
    <p:extLst>
      <p:ext uri="{BB962C8B-B14F-4D97-AF65-F5344CB8AC3E}">
        <p14:creationId xmlns:p14="http://schemas.microsoft.com/office/powerpoint/2010/main" val="1426790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9" name="Google Shape;1629;p124"/>
          <p:cNvSpPr txBox="1">
            <a:spLocks noGrp="1"/>
          </p:cNvSpPr>
          <p:nvPr>
            <p:ph type="title"/>
          </p:nvPr>
        </p:nvSpPr>
        <p:spPr>
          <a:xfrm>
            <a:off x="822314" y="67370"/>
            <a:ext cx="7699200" cy="720900"/>
          </a:xfrm>
          <a:prstGeom prst="rect">
            <a:avLst/>
          </a:prstGeom>
        </p:spPr>
        <p:txBody>
          <a:bodyPr spcFirstLastPara="1" wrap="square" lIns="91425" tIns="91425" rIns="91425" bIns="91425" anchor="t" anchorCtr="0">
            <a:noAutofit/>
          </a:bodyPr>
          <a:lstStyle/>
          <a:p>
            <a:pPr marL="419100" indent="-285750">
              <a:buClr>
                <a:schemeClr val="accent2"/>
              </a:buClr>
              <a:buFont typeface="Arial" panose="020B0604020202020204" pitchFamily="34" charset="0"/>
              <a:buChar char="•"/>
            </a:pPr>
            <a:r>
              <a:rPr lang="en-US" sz="3600" dirty="0">
                <a:solidFill>
                  <a:schemeClr val="accent1"/>
                </a:solidFill>
              </a:rPr>
              <a:t>Introduction:</a:t>
            </a:r>
          </a:p>
        </p:txBody>
      </p:sp>
      <p:sp>
        <p:nvSpPr>
          <p:cNvPr id="2" name="Google Shape;762;p84">
            <a:extLst>
              <a:ext uri="{FF2B5EF4-FFF2-40B4-BE49-F238E27FC236}">
                <a16:creationId xmlns:a16="http://schemas.microsoft.com/office/drawing/2014/main" id="{7CC8784D-7192-F28C-181F-04FDA50E3FC2}"/>
              </a:ext>
            </a:extLst>
          </p:cNvPr>
          <p:cNvSpPr txBox="1">
            <a:spLocks/>
          </p:cNvSpPr>
          <p:nvPr/>
        </p:nvSpPr>
        <p:spPr>
          <a:xfrm>
            <a:off x="1968128" y="1388096"/>
            <a:ext cx="5207743" cy="22238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19100" indent="-285750" algn="ctr">
              <a:buClr>
                <a:schemeClr val="accent2"/>
              </a:buClr>
              <a:buFont typeface="Arial" panose="020B0604020202020204" pitchFamily="34" charset="0"/>
              <a:buChar char="•"/>
            </a:pPr>
            <a:r>
              <a:rPr lang="en-GB" sz="2000" dirty="0">
                <a:solidFill>
                  <a:schemeClr val="tx2"/>
                </a:solidFill>
              </a:rPr>
              <a:t>Egypt's agriculture sector is a cornerstone of its economy, employing a significant portion of the population and providing essential food supplies. However, despite its importance, the sector faces numerous challenges that hinder its full potential.</a:t>
            </a:r>
          </a:p>
          <a:p>
            <a:pPr marL="419100" indent="-285750" algn="ctr">
              <a:buClr>
                <a:schemeClr val="accent2"/>
              </a:buClr>
              <a:buFont typeface="Arial" panose="020B0604020202020204" pitchFamily="34" charset="0"/>
              <a:buChar char="•"/>
            </a:pPr>
            <a:endParaRPr lang="en-US" sz="2000"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29"/>
                                        </p:tgtEl>
                                        <p:attrNameLst>
                                          <p:attrName>style.visibility</p:attrName>
                                        </p:attrNameLst>
                                      </p:cBhvr>
                                      <p:to>
                                        <p:strVal val="visible"/>
                                      </p:to>
                                    </p:set>
                                    <p:animEffect transition="in" filter="fade">
                                      <p:cBhvr>
                                        <p:cTn id="7" dur="1000"/>
                                        <p:tgtEl>
                                          <p:spTgt spid="16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CEC551-1352-E901-9F7B-483363F95F38}"/>
              </a:ext>
            </a:extLst>
          </p:cNvPr>
          <p:cNvPicPr>
            <a:picLocks noChangeAspect="1"/>
          </p:cNvPicPr>
          <p:nvPr/>
        </p:nvPicPr>
        <p:blipFill rotWithShape="1">
          <a:blip r:embed="rId2"/>
          <a:srcRect l="43167" t="20428" r="37582" b="30361"/>
          <a:stretch/>
        </p:blipFill>
        <p:spPr>
          <a:xfrm>
            <a:off x="4476638" y="1091095"/>
            <a:ext cx="1701879" cy="2531165"/>
          </a:xfrm>
          <a:prstGeom prst="rect">
            <a:avLst/>
          </a:prstGeom>
        </p:spPr>
      </p:pic>
      <p:pic>
        <p:nvPicPr>
          <p:cNvPr id="14" name="Picture 13">
            <a:extLst>
              <a:ext uri="{FF2B5EF4-FFF2-40B4-BE49-F238E27FC236}">
                <a16:creationId xmlns:a16="http://schemas.microsoft.com/office/drawing/2014/main" id="{B27D50FA-904B-02EB-4667-4F0D8B89DC7D}"/>
              </a:ext>
            </a:extLst>
          </p:cNvPr>
          <p:cNvPicPr>
            <a:picLocks noChangeAspect="1"/>
          </p:cNvPicPr>
          <p:nvPr/>
        </p:nvPicPr>
        <p:blipFill rotWithShape="1">
          <a:blip r:embed="rId3"/>
          <a:srcRect l="29903" t="21900" r="38005" b="28889"/>
          <a:stretch/>
        </p:blipFill>
        <p:spPr>
          <a:xfrm>
            <a:off x="2526476" y="1091095"/>
            <a:ext cx="1701879" cy="2531165"/>
          </a:xfrm>
          <a:prstGeom prst="rect">
            <a:avLst/>
          </a:prstGeom>
        </p:spPr>
      </p:pic>
      <p:pic>
        <p:nvPicPr>
          <p:cNvPr id="10" name="Picture 9">
            <a:extLst>
              <a:ext uri="{FF2B5EF4-FFF2-40B4-BE49-F238E27FC236}">
                <a16:creationId xmlns:a16="http://schemas.microsoft.com/office/drawing/2014/main" id="{C654D114-7F7C-C2BF-7121-AF42C7ED2402}"/>
              </a:ext>
            </a:extLst>
          </p:cNvPr>
          <p:cNvPicPr>
            <a:picLocks noChangeAspect="1"/>
          </p:cNvPicPr>
          <p:nvPr/>
        </p:nvPicPr>
        <p:blipFill rotWithShape="1">
          <a:blip r:embed="rId4"/>
          <a:srcRect l="143" t="-147" r="-748" b="-479"/>
          <a:stretch/>
        </p:blipFill>
        <p:spPr>
          <a:xfrm>
            <a:off x="2405338" y="156931"/>
            <a:ext cx="4142600" cy="4829638"/>
          </a:xfrm>
          <a:prstGeom prst="rect">
            <a:avLst/>
          </a:prstGeom>
        </p:spPr>
      </p:pic>
    </p:spTree>
    <p:extLst>
      <p:ext uri="{BB962C8B-B14F-4D97-AF65-F5344CB8AC3E}">
        <p14:creationId xmlns:p14="http://schemas.microsoft.com/office/powerpoint/2010/main" val="871188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7D314A-A65B-3146-D081-937F88C93A0A}"/>
              </a:ext>
            </a:extLst>
          </p:cNvPr>
          <p:cNvPicPr>
            <a:picLocks noChangeAspect="1"/>
          </p:cNvPicPr>
          <p:nvPr/>
        </p:nvPicPr>
        <p:blipFill>
          <a:blip r:embed="rId2"/>
          <a:stretch>
            <a:fillRect/>
          </a:stretch>
        </p:blipFill>
        <p:spPr>
          <a:xfrm>
            <a:off x="2116666" y="656167"/>
            <a:ext cx="4910667" cy="4282677"/>
          </a:xfrm>
          <a:prstGeom prst="rect">
            <a:avLst/>
          </a:prstGeom>
        </p:spPr>
      </p:pic>
      <p:sp>
        <p:nvSpPr>
          <p:cNvPr id="5" name="Google Shape;1485;p117">
            <a:extLst>
              <a:ext uri="{FF2B5EF4-FFF2-40B4-BE49-F238E27FC236}">
                <a16:creationId xmlns:a16="http://schemas.microsoft.com/office/drawing/2014/main" id="{CED4E73E-252F-43F9-D76B-70F220856C34}"/>
              </a:ext>
            </a:extLst>
          </p:cNvPr>
          <p:cNvSpPr txBox="1">
            <a:spLocks noGrp="1"/>
          </p:cNvSpPr>
          <p:nvPr>
            <p:ph type="title"/>
          </p:nvPr>
        </p:nvSpPr>
        <p:spPr>
          <a:xfrm>
            <a:off x="2590799" y="-46289"/>
            <a:ext cx="4442267"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accent1"/>
                </a:solidFill>
              </a:rPr>
              <a:t>Structure Diagram</a:t>
            </a:r>
            <a:endParaRPr sz="3200" dirty="0">
              <a:solidFill>
                <a:schemeClr val="accent1"/>
              </a:solidFill>
            </a:endParaRPr>
          </a:p>
        </p:txBody>
      </p:sp>
      <p:pic>
        <p:nvPicPr>
          <p:cNvPr id="6" name="Picture 5">
            <a:extLst>
              <a:ext uri="{FF2B5EF4-FFF2-40B4-BE49-F238E27FC236}">
                <a16:creationId xmlns:a16="http://schemas.microsoft.com/office/drawing/2014/main" id="{BD6E86D5-84E1-96BE-7557-4E82AA2B3D13}"/>
              </a:ext>
            </a:extLst>
          </p:cNvPr>
          <p:cNvPicPr>
            <a:picLocks noChangeAspect="1"/>
          </p:cNvPicPr>
          <p:nvPr/>
        </p:nvPicPr>
        <p:blipFill>
          <a:blip r:embed="rId3"/>
          <a:stretch>
            <a:fillRect/>
          </a:stretch>
        </p:blipFill>
        <p:spPr>
          <a:xfrm>
            <a:off x="8033830" y="105345"/>
            <a:ext cx="1028701" cy="1028701"/>
          </a:xfrm>
          <a:prstGeom prst="rect">
            <a:avLst/>
          </a:prstGeom>
        </p:spPr>
      </p:pic>
    </p:spTree>
    <p:extLst>
      <p:ext uri="{BB962C8B-B14F-4D97-AF65-F5344CB8AC3E}">
        <p14:creationId xmlns:p14="http://schemas.microsoft.com/office/powerpoint/2010/main" val="351998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E0882E-85FB-9780-63AF-D795FE02DBC4}"/>
              </a:ext>
            </a:extLst>
          </p:cNvPr>
          <p:cNvPicPr>
            <a:picLocks noChangeAspect="1"/>
          </p:cNvPicPr>
          <p:nvPr/>
        </p:nvPicPr>
        <p:blipFill>
          <a:blip r:embed="rId2"/>
          <a:stretch>
            <a:fillRect/>
          </a:stretch>
        </p:blipFill>
        <p:spPr>
          <a:xfrm>
            <a:off x="1748368" y="664634"/>
            <a:ext cx="5435600" cy="4190090"/>
          </a:xfrm>
          <a:prstGeom prst="rect">
            <a:avLst/>
          </a:prstGeom>
        </p:spPr>
      </p:pic>
      <p:sp>
        <p:nvSpPr>
          <p:cNvPr id="5" name="Google Shape;1485;p117">
            <a:extLst>
              <a:ext uri="{FF2B5EF4-FFF2-40B4-BE49-F238E27FC236}">
                <a16:creationId xmlns:a16="http://schemas.microsoft.com/office/drawing/2014/main" id="{C139CE64-1075-F8CA-D5CE-B7F6F696585B}"/>
              </a:ext>
            </a:extLst>
          </p:cNvPr>
          <p:cNvSpPr txBox="1">
            <a:spLocks noGrp="1"/>
          </p:cNvSpPr>
          <p:nvPr>
            <p:ph type="title"/>
          </p:nvPr>
        </p:nvSpPr>
        <p:spPr>
          <a:xfrm>
            <a:off x="722400" y="0"/>
            <a:ext cx="76992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ERD</a:t>
            </a:r>
            <a:endParaRPr dirty="0">
              <a:solidFill>
                <a:schemeClr val="accent1"/>
              </a:solidFill>
            </a:endParaRPr>
          </a:p>
        </p:txBody>
      </p:sp>
      <p:pic>
        <p:nvPicPr>
          <p:cNvPr id="6" name="Picture 5">
            <a:extLst>
              <a:ext uri="{FF2B5EF4-FFF2-40B4-BE49-F238E27FC236}">
                <a16:creationId xmlns:a16="http://schemas.microsoft.com/office/drawing/2014/main" id="{9346847C-09A4-BE0C-27ED-ACBBDA432CFB}"/>
              </a:ext>
            </a:extLst>
          </p:cNvPr>
          <p:cNvPicPr>
            <a:picLocks noChangeAspect="1"/>
          </p:cNvPicPr>
          <p:nvPr/>
        </p:nvPicPr>
        <p:blipFill>
          <a:blip r:embed="rId3"/>
          <a:stretch>
            <a:fillRect/>
          </a:stretch>
        </p:blipFill>
        <p:spPr>
          <a:xfrm>
            <a:off x="8046530" y="1290678"/>
            <a:ext cx="1028701" cy="1028701"/>
          </a:xfrm>
          <a:prstGeom prst="rect">
            <a:avLst/>
          </a:prstGeom>
        </p:spPr>
      </p:pic>
    </p:spTree>
    <p:extLst>
      <p:ext uri="{BB962C8B-B14F-4D97-AF65-F5344CB8AC3E}">
        <p14:creationId xmlns:p14="http://schemas.microsoft.com/office/powerpoint/2010/main" val="243220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85;p117">
            <a:extLst>
              <a:ext uri="{FF2B5EF4-FFF2-40B4-BE49-F238E27FC236}">
                <a16:creationId xmlns:a16="http://schemas.microsoft.com/office/drawing/2014/main" id="{32732CA4-CAC4-3819-06E5-14054B8A9F53}"/>
              </a:ext>
            </a:extLst>
          </p:cNvPr>
          <p:cNvSpPr txBox="1">
            <a:spLocks noGrp="1"/>
          </p:cNvSpPr>
          <p:nvPr>
            <p:ph type="title"/>
          </p:nvPr>
        </p:nvSpPr>
        <p:spPr>
          <a:xfrm>
            <a:off x="722400" y="0"/>
            <a:ext cx="7699200" cy="720900"/>
          </a:xfrm>
          <a:prstGeom prst="rect">
            <a:avLst/>
          </a:prstGeom>
        </p:spPr>
        <p:txBody>
          <a:bodyPr spcFirstLastPara="1" wrap="square" lIns="91425" tIns="91425" rIns="91425" bIns="91425" anchor="t" anchorCtr="0">
            <a:noAutofit/>
          </a:bodyPr>
          <a:lstStyle/>
          <a:p>
            <a:pPr lvl="0"/>
            <a:r>
              <a:rPr lang="pt-PT" dirty="0">
                <a:solidFill>
                  <a:schemeClr val="accent6"/>
                </a:solidFill>
              </a:rPr>
              <a:t>Physical Schema </a:t>
            </a:r>
            <a:endParaRPr dirty="0">
              <a:solidFill>
                <a:schemeClr val="accent1"/>
              </a:solidFill>
            </a:endParaRPr>
          </a:p>
        </p:txBody>
      </p:sp>
      <p:pic>
        <p:nvPicPr>
          <p:cNvPr id="7" name="Picture 6">
            <a:extLst>
              <a:ext uri="{FF2B5EF4-FFF2-40B4-BE49-F238E27FC236}">
                <a16:creationId xmlns:a16="http://schemas.microsoft.com/office/drawing/2014/main" id="{0D1D396D-1858-C45B-D39B-C69C7CD9CC42}"/>
              </a:ext>
            </a:extLst>
          </p:cNvPr>
          <p:cNvPicPr>
            <a:picLocks noChangeAspect="1"/>
          </p:cNvPicPr>
          <p:nvPr/>
        </p:nvPicPr>
        <p:blipFill>
          <a:blip r:embed="rId2"/>
          <a:stretch>
            <a:fillRect/>
          </a:stretch>
        </p:blipFill>
        <p:spPr>
          <a:xfrm>
            <a:off x="2201036" y="686873"/>
            <a:ext cx="4741927" cy="4192419"/>
          </a:xfrm>
          <a:prstGeom prst="rect">
            <a:avLst/>
          </a:prstGeom>
        </p:spPr>
      </p:pic>
    </p:spTree>
    <p:extLst>
      <p:ext uri="{BB962C8B-B14F-4D97-AF65-F5344CB8AC3E}">
        <p14:creationId xmlns:p14="http://schemas.microsoft.com/office/powerpoint/2010/main" val="378425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Picture 235">
            <a:extLst>
              <a:ext uri="{FF2B5EF4-FFF2-40B4-BE49-F238E27FC236}">
                <a16:creationId xmlns:a16="http://schemas.microsoft.com/office/drawing/2014/main" id="{2AA1DDF3-7489-6958-7A6E-24E6CC2D9066}"/>
              </a:ext>
            </a:extLst>
          </p:cNvPr>
          <p:cNvPicPr>
            <a:picLocks noChangeAspect="1"/>
          </p:cNvPicPr>
          <p:nvPr/>
        </p:nvPicPr>
        <p:blipFill>
          <a:blip r:embed="rId2"/>
          <a:stretch>
            <a:fillRect/>
          </a:stretch>
        </p:blipFill>
        <p:spPr>
          <a:xfrm>
            <a:off x="3737506" y="954938"/>
            <a:ext cx="1411322" cy="3063015"/>
          </a:xfrm>
          <a:prstGeom prst="roundRect">
            <a:avLst/>
          </a:prstGeom>
        </p:spPr>
      </p:pic>
      <p:pic>
        <p:nvPicPr>
          <p:cNvPr id="238" name="Picture 237">
            <a:extLst>
              <a:ext uri="{FF2B5EF4-FFF2-40B4-BE49-F238E27FC236}">
                <a16:creationId xmlns:a16="http://schemas.microsoft.com/office/drawing/2014/main" id="{F3C5F692-3429-8ED5-4959-CF3230B00DC1}"/>
              </a:ext>
            </a:extLst>
          </p:cNvPr>
          <p:cNvPicPr>
            <a:picLocks noChangeAspect="1"/>
          </p:cNvPicPr>
          <p:nvPr/>
        </p:nvPicPr>
        <p:blipFill>
          <a:blip r:embed="rId3"/>
          <a:stretch>
            <a:fillRect/>
          </a:stretch>
        </p:blipFill>
        <p:spPr>
          <a:xfrm>
            <a:off x="3730639" y="954938"/>
            <a:ext cx="1425057" cy="3063015"/>
          </a:xfrm>
          <a:prstGeom prst="roundRect">
            <a:avLst/>
          </a:prstGeom>
        </p:spPr>
      </p:pic>
      <p:pic>
        <p:nvPicPr>
          <p:cNvPr id="15" name="Picture 14">
            <a:extLst>
              <a:ext uri="{FF2B5EF4-FFF2-40B4-BE49-F238E27FC236}">
                <a16:creationId xmlns:a16="http://schemas.microsoft.com/office/drawing/2014/main" id="{AE82889A-C8A5-9889-7CA7-5F0C266ED066}"/>
              </a:ext>
            </a:extLst>
          </p:cNvPr>
          <p:cNvPicPr>
            <a:picLocks noChangeAspect="1"/>
          </p:cNvPicPr>
          <p:nvPr/>
        </p:nvPicPr>
        <p:blipFill>
          <a:blip r:embed="rId4"/>
          <a:stretch>
            <a:fillRect/>
          </a:stretch>
        </p:blipFill>
        <p:spPr>
          <a:xfrm>
            <a:off x="3732233" y="954938"/>
            <a:ext cx="1421869" cy="3063015"/>
          </a:xfrm>
          <a:prstGeom prst="roundRect">
            <a:avLst/>
          </a:prstGeom>
        </p:spPr>
      </p:pic>
      <p:sp>
        <p:nvSpPr>
          <p:cNvPr id="2" name="Google Shape;899;p91">
            <a:extLst>
              <a:ext uri="{FF2B5EF4-FFF2-40B4-BE49-F238E27FC236}">
                <a16:creationId xmlns:a16="http://schemas.microsoft.com/office/drawing/2014/main" id="{1B779208-5722-50B6-62EC-4CBE926A0D88}"/>
              </a:ext>
            </a:extLst>
          </p:cNvPr>
          <p:cNvSpPr txBox="1">
            <a:spLocks noGrp="1"/>
          </p:cNvSpPr>
          <p:nvPr>
            <p:ph type="title"/>
          </p:nvPr>
        </p:nvSpPr>
        <p:spPr>
          <a:xfrm>
            <a:off x="6312759" y="120143"/>
            <a:ext cx="3218622" cy="632400"/>
          </a:xfrm>
          <a:prstGeom prst="rect">
            <a:avLst/>
          </a:prstGeom>
        </p:spPr>
        <p:txBody>
          <a:bodyPr spcFirstLastPara="1" wrap="square" lIns="91425" tIns="91425" rIns="91425" bIns="91425" anchor="t" anchorCtr="0">
            <a:noAutofit/>
          </a:bodyPr>
          <a:lstStyle/>
          <a:p>
            <a:pPr lvl="0"/>
            <a:r>
              <a:rPr lang="en-GB" sz="2400" dirty="0"/>
              <a:t>Landing Page</a:t>
            </a:r>
            <a:endParaRPr sz="2400" dirty="0">
              <a:solidFill>
                <a:schemeClr val="accent1"/>
              </a:solidFill>
            </a:endParaRPr>
          </a:p>
        </p:txBody>
      </p:sp>
      <p:sp>
        <p:nvSpPr>
          <p:cNvPr id="3" name="Google Shape;1420;p115">
            <a:extLst>
              <a:ext uri="{FF2B5EF4-FFF2-40B4-BE49-F238E27FC236}">
                <a16:creationId xmlns:a16="http://schemas.microsoft.com/office/drawing/2014/main" id="{9EDD47C7-1B90-18D8-C4AA-3FC109D2682A}"/>
              </a:ext>
            </a:extLst>
          </p:cNvPr>
          <p:cNvSpPr/>
          <p:nvPr/>
        </p:nvSpPr>
        <p:spPr>
          <a:xfrm rot="16200000">
            <a:off x="7235852" y="3236961"/>
            <a:ext cx="1611371" cy="2677878"/>
          </a:xfrm>
          <a:custGeom>
            <a:avLst/>
            <a:gdLst/>
            <a:ahLst/>
            <a:cxnLst/>
            <a:rect l="l" t="t" r="r" b="b"/>
            <a:pathLst>
              <a:path w="13678" h="22730" extrusionOk="0">
                <a:moveTo>
                  <a:pt x="2909" y="0"/>
                </a:moveTo>
                <a:cubicBezTo>
                  <a:pt x="1923" y="0"/>
                  <a:pt x="938" y="366"/>
                  <a:pt x="1" y="740"/>
                </a:cubicBezTo>
                <a:lnTo>
                  <a:pt x="1" y="754"/>
                </a:lnTo>
                <a:lnTo>
                  <a:pt x="1" y="22730"/>
                </a:lnTo>
                <a:lnTo>
                  <a:pt x="13677" y="22730"/>
                </a:lnTo>
                <a:lnTo>
                  <a:pt x="13677" y="20305"/>
                </a:lnTo>
                <a:cubicBezTo>
                  <a:pt x="13662" y="20277"/>
                  <a:pt x="13677" y="20262"/>
                  <a:pt x="13662" y="20234"/>
                </a:cubicBezTo>
                <a:cubicBezTo>
                  <a:pt x="13662" y="20049"/>
                  <a:pt x="13649" y="19834"/>
                  <a:pt x="13520" y="19706"/>
                </a:cubicBezTo>
                <a:cubicBezTo>
                  <a:pt x="13420" y="19606"/>
                  <a:pt x="13278" y="19578"/>
                  <a:pt x="13149" y="19549"/>
                </a:cubicBezTo>
                <a:cubicBezTo>
                  <a:pt x="12401" y="19409"/>
                  <a:pt x="11638" y="19339"/>
                  <a:pt x="10876" y="19339"/>
                </a:cubicBezTo>
                <a:cubicBezTo>
                  <a:pt x="10549" y="19339"/>
                  <a:pt x="10223" y="19352"/>
                  <a:pt x="9898" y="19378"/>
                </a:cubicBezTo>
                <a:cubicBezTo>
                  <a:pt x="9757" y="19391"/>
                  <a:pt x="9607" y="19403"/>
                  <a:pt x="9459" y="19403"/>
                </a:cubicBezTo>
                <a:cubicBezTo>
                  <a:pt x="9111" y="19403"/>
                  <a:pt x="8772" y="19339"/>
                  <a:pt x="8572" y="19079"/>
                </a:cubicBezTo>
                <a:cubicBezTo>
                  <a:pt x="8443" y="18908"/>
                  <a:pt x="8401" y="18693"/>
                  <a:pt x="8401" y="18494"/>
                </a:cubicBezTo>
                <a:cubicBezTo>
                  <a:pt x="8357" y="17510"/>
                  <a:pt x="8956" y="16640"/>
                  <a:pt x="9213" y="15699"/>
                </a:cubicBezTo>
                <a:cubicBezTo>
                  <a:pt x="9384" y="15071"/>
                  <a:pt x="9399" y="14415"/>
                  <a:pt x="9370" y="13759"/>
                </a:cubicBezTo>
                <a:cubicBezTo>
                  <a:pt x="9313" y="12932"/>
                  <a:pt x="9171" y="12091"/>
                  <a:pt x="8757" y="11378"/>
                </a:cubicBezTo>
                <a:cubicBezTo>
                  <a:pt x="8357" y="10651"/>
                  <a:pt x="7659" y="10066"/>
                  <a:pt x="6832" y="9966"/>
                </a:cubicBezTo>
                <a:cubicBezTo>
                  <a:pt x="6695" y="9947"/>
                  <a:pt x="6556" y="9941"/>
                  <a:pt x="6417" y="9941"/>
                </a:cubicBezTo>
                <a:cubicBezTo>
                  <a:pt x="6220" y="9941"/>
                  <a:pt x="6021" y="9953"/>
                  <a:pt x="5826" y="9953"/>
                </a:cubicBezTo>
                <a:cubicBezTo>
                  <a:pt x="5538" y="9953"/>
                  <a:pt x="5256" y="9929"/>
                  <a:pt x="4992" y="9810"/>
                </a:cubicBezTo>
                <a:cubicBezTo>
                  <a:pt x="4393" y="9525"/>
                  <a:pt x="4108" y="8783"/>
                  <a:pt x="4180" y="8112"/>
                </a:cubicBezTo>
                <a:cubicBezTo>
                  <a:pt x="4265" y="7456"/>
                  <a:pt x="4621" y="6857"/>
                  <a:pt x="5007" y="6315"/>
                </a:cubicBezTo>
                <a:cubicBezTo>
                  <a:pt x="5391" y="5774"/>
                  <a:pt x="5819" y="5247"/>
                  <a:pt x="6076" y="4633"/>
                </a:cubicBezTo>
                <a:cubicBezTo>
                  <a:pt x="6461" y="3706"/>
                  <a:pt x="6389" y="2608"/>
                  <a:pt x="5919" y="1738"/>
                </a:cubicBezTo>
                <a:cubicBezTo>
                  <a:pt x="5435" y="868"/>
                  <a:pt x="4536" y="227"/>
                  <a:pt x="3552" y="56"/>
                </a:cubicBezTo>
                <a:cubicBezTo>
                  <a:pt x="3338" y="17"/>
                  <a:pt x="3123" y="0"/>
                  <a:pt x="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545;p67">
            <a:extLst>
              <a:ext uri="{FF2B5EF4-FFF2-40B4-BE49-F238E27FC236}">
                <a16:creationId xmlns:a16="http://schemas.microsoft.com/office/drawing/2014/main" id="{DA659515-ADA3-4225-5C97-1FCEB842564D}"/>
              </a:ext>
            </a:extLst>
          </p:cNvPr>
          <p:cNvSpPr/>
          <p:nvPr/>
        </p:nvSpPr>
        <p:spPr>
          <a:xfrm>
            <a:off x="-1408277" y="-79368"/>
            <a:ext cx="3418971" cy="5673875"/>
          </a:xfrm>
          <a:custGeom>
            <a:avLst/>
            <a:gdLst/>
            <a:ahLst/>
            <a:cxnLst/>
            <a:rect l="l" t="t" r="r" b="b"/>
            <a:pathLst>
              <a:path w="29657" h="45082" extrusionOk="0">
                <a:moveTo>
                  <a:pt x="1" y="1"/>
                </a:moveTo>
                <a:lnTo>
                  <a:pt x="1" y="77"/>
                </a:lnTo>
                <a:lnTo>
                  <a:pt x="1" y="44928"/>
                </a:lnTo>
                <a:cubicBezTo>
                  <a:pt x="1" y="44961"/>
                  <a:pt x="7" y="44988"/>
                  <a:pt x="1" y="45021"/>
                </a:cubicBezTo>
                <a:cubicBezTo>
                  <a:pt x="1" y="45043"/>
                  <a:pt x="1" y="45065"/>
                  <a:pt x="7" y="45081"/>
                </a:cubicBezTo>
                <a:lnTo>
                  <a:pt x="29656" y="45081"/>
                </a:lnTo>
                <a:lnTo>
                  <a:pt x="29312" y="44802"/>
                </a:lnTo>
                <a:cubicBezTo>
                  <a:pt x="28594" y="44216"/>
                  <a:pt x="27865" y="43646"/>
                  <a:pt x="27159" y="43054"/>
                </a:cubicBezTo>
                <a:cubicBezTo>
                  <a:pt x="25674" y="41806"/>
                  <a:pt x="24409" y="40370"/>
                  <a:pt x="23445" y="38678"/>
                </a:cubicBezTo>
                <a:cubicBezTo>
                  <a:pt x="22525" y="37062"/>
                  <a:pt x="21961" y="35320"/>
                  <a:pt x="21709" y="33480"/>
                </a:cubicBezTo>
                <a:cubicBezTo>
                  <a:pt x="21572" y="32455"/>
                  <a:pt x="21522" y="31420"/>
                  <a:pt x="21561" y="30390"/>
                </a:cubicBezTo>
                <a:cubicBezTo>
                  <a:pt x="21621" y="28528"/>
                  <a:pt x="21906" y="26693"/>
                  <a:pt x="22316" y="24880"/>
                </a:cubicBezTo>
                <a:cubicBezTo>
                  <a:pt x="22706" y="23143"/>
                  <a:pt x="23188" y="21434"/>
                  <a:pt x="23757" y="19753"/>
                </a:cubicBezTo>
                <a:cubicBezTo>
                  <a:pt x="24343" y="18033"/>
                  <a:pt x="24957" y="16324"/>
                  <a:pt x="25570" y="14615"/>
                </a:cubicBezTo>
                <a:cubicBezTo>
                  <a:pt x="26047" y="13273"/>
                  <a:pt x="26403" y="11909"/>
                  <a:pt x="26523" y="10485"/>
                </a:cubicBezTo>
                <a:cubicBezTo>
                  <a:pt x="26666" y="8825"/>
                  <a:pt x="26474" y="7214"/>
                  <a:pt x="25806" y="5676"/>
                </a:cubicBezTo>
                <a:cubicBezTo>
                  <a:pt x="25412" y="4755"/>
                  <a:pt x="24864" y="3923"/>
                  <a:pt x="24195" y="3178"/>
                </a:cubicBezTo>
                <a:cubicBezTo>
                  <a:pt x="22974" y="1814"/>
                  <a:pt x="21490" y="833"/>
                  <a:pt x="19824" y="94"/>
                </a:cubicBezTo>
                <a:cubicBezTo>
                  <a:pt x="19753" y="66"/>
                  <a:pt x="19682" y="34"/>
                  <a:pt x="19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pic>
        <p:nvPicPr>
          <p:cNvPr id="6" name="Picture 5">
            <a:extLst>
              <a:ext uri="{FF2B5EF4-FFF2-40B4-BE49-F238E27FC236}">
                <a16:creationId xmlns:a16="http://schemas.microsoft.com/office/drawing/2014/main" id="{E7A9DEC9-9087-3EC2-7310-C4266916B0F2}"/>
              </a:ext>
            </a:extLst>
          </p:cNvPr>
          <p:cNvPicPr>
            <a:picLocks noChangeAspect="1"/>
          </p:cNvPicPr>
          <p:nvPr/>
        </p:nvPicPr>
        <p:blipFill>
          <a:blip r:embed="rId5"/>
          <a:stretch>
            <a:fillRect/>
          </a:stretch>
        </p:blipFill>
        <p:spPr>
          <a:xfrm>
            <a:off x="301208" y="435353"/>
            <a:ext cx="1028701" cy="1028701"/>
          </a:xfrm>
          <a:prstGeom prst="rect">
            <a:avLst/>
          </a:prstGeom>
        </p:spPr>
      </p:pic>
    </p:spTree>
    <p:extLst>
      <p:ext uri="{BB962C8B-B14F-4D97-AF65-F5344CB8AC3E}">
        <p14:creationId xmlns:p14="http://schemas.microsoft.com/office/powerpoint/2010/main" val="2578247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545;p67">
            <a:extLst>
              <a:ext uri="{FF2B5EF4-FFF2-40B4-BE49-F238E27FC236}">
                <a16:creationId xmlns:a16="http://schemas.microsoft.com/office/drawing/2014/main" id="{BB4FABA0-8EFD-7C80-CB88-EF79A7B6715B}"/>
              </a:ext>
            </a:extLst>
          </p:cNvPr>
          <p:cNvSpPr/>
          <p:nvPr/>
        </p:nvSpPr>
        <p:spPr>
          <a:xfrm>
            <a:off x="-1408277" y="-79368"/>
            <a:ext cx="3418971" cy="5673875"/>
          </a:xfrm>
          <a:custGeom>
            <a:avLst/>
            <a:gdLst/>
            <a:ahLst/>
            <a:cxnLst/>
            <a:rect l="l" t="t" r="r" b="b"/>
            <a:pathLst>
              <a:path w="29657" h="45082" extrusionOk="0">
                <a:moveTo>
                  <a:pt x="1" y="1"/>
                </a:moveTo>
                <a:lnTo>
                  <a:pt x="1" y="77"/>
                </a:lnTo>
                <a:lnTo>
                  <a:pt x="1" y="44928"/>
                </a:lnTo>
                <a:cubicBezTo>
                  <a:pt x="1" y="44961"/>
                  <a:pt x="7" y="44988"/>
                  <a:pt x="1" y="45021"/>
                </a:cubicBezTo>
                <a:cubicBezTo>
                  <a:pt x="1" y="45043"/>
                  <a:pt x="1" y="45065"/>
                  <a:pt x="7" y="45081"/>
                </a:cubicBezTo>
                <a:lnTo>
                  <a:pt x="29656" y="45081"/>
                </a:lnTo>
                <a:lnTo>
                  <a:pt x="29312" y="44802"/>
                </a:lnTo>
                <a:cubicBezTo>
                  <a:pt x="28594" y="44216"/>
                  <a:pt x="27865" y="43646"/>
                  <a:pt x="27159" y="43054"/>
                </a:cubicBezTo>
                <a:cubicBezTo>
                  <a:pt x="25674" y="41806"/>
                  <a:pt x="24409" y="40370"/>
                  <a:pt x="23445" y="38678"/>
                </a:cubicBezTo>
                <a:cubicBezTo>
                  <a:pt x="22525" y="37062"/>
                  <a:pt x="21961" y="35320"/>
                  <a:pt x="21709" y="33480"/>
                </a:cubicBezTo>
                <a:cubicBezTo>
                  <a:pt x="21572" y="32455"/>
                  <a:pt x="21522" y="31420"/>
                  <a:pt x="21561" y="30390"/>
                </a:cubicBezTo>
                <a:cubicBezTo>
                  <a:pt x="21621" y="28528"/>
                  <a:pt x="21906" y="26693"/>
                  <a:pt x="22316" y="24880"/>
                </a:cubicBezTo>
                <a:cubicBezTo>
                  <a:pt x="22706" y="23143"/>
                  <a:pt x="23188" y="21434"/>
                  <a:pt x="23757" y="19753"/>
                </a:cubicBezTo>
                <a:cubicBezTo>
                  <a:pt x="24343" y="18033"/>
                  <a:pt x="24957" y="16324"/>
                  <a:pt x="25570" y="14615"/>
                </a:cubicBezTo>
                <a:cubicBezTo>
                  <a:pt x="26047" y="13273"/>
                  <a:pt x="26403" y="11909"/>
                  <a:pt x="26523" y="10485"/>
                </a:cubicBezTo>
                <a:cubicBezTo>
                  <a:pt x="26666" y="8825"/>
                  <a:pt x="26474" y="7214"/>
                  <a:pt x="25806" y="5676"/>
                </a:cubicBezTo>
                <a:cubicBezTo>
                  <a:pt x="25412" y="4755"/>
                  <a:pt x="24864" y="3923"/>
                  <a:pt x="24195" y="3178"/>
                </a:cubicBezTo>
                <a:cubicBezTo>
                  <a:pt x="22974" y="1814"/>
                  <a:pt x="21490" y="833"/>
                  <a:pt x="19824" y="94"/>
                </a:cubicBezTo>
                <a:cubicBezTo>
                  <a:pt x="19753" y="66"/>
                  <a:pt x="19682" y="34"/>
                  <a:pt x="19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pic>
        <p:nvPicPr>
          <p:cNvPr id="236" name="Picture 235">
            <a:extLst>
              <a:ext uri="{FF2B5EF4-FFF2-40B4-BE49-F238E27FC236}">
                <a16:creationId xmlns:a16="http://schemas.microsoft.com/office/drawing/2014/main" id="{2AA1DDF3-7489-6958-7A6E-24E6CC2D9066}"/>
              </a:ext>
            </a:extLst>
          </p:cNvPr>
          <p:cNvPicPr>
            <a:picLocks noChangeAspect="1"/>
          </p:cNvPicPr>
          <p:nvPr/>
        </p:nvPicPr>
        <p:blipFill>
          <a:blip r:embed="rId2"/>
          <a:stretch>
            <a:fillRect/>
          </a:stretch>
        </p:blipFill>
        <p:spPr>
          <a:xfrm>
            <a:off x="1388115" y="954938"/>
            <a:ext cx="1411322" cy="3063015"/>
          </a:xfrm>
          <a:prstGeom prst="roundRect">
            <a:avLst/>
          </a:prstGeom>
        </p:spPr>
      </p:pic>
      <p:pic>
        <p:nvPicPr>
          <p:cNvPr id="238" name="Picture 237">
            <a:extLst>
              <a:ext uri="{FF2B5EF4-FFF2-40B4-BE49-F238E27FC236}">
                <a16:creationId xmlns:a16="http://schemas.microsoft.com/office/drawing/2014/main" id="{F3C5F692-3429-8ED5-4959-CF3230B00DC1}"/>
              </a:ext>
            </a:extLst>
          </p:cNvPr>
          <p:cNvPicPr>
            <a:picLocks noChangeAspect="1"/>
          </p:cNvPicPr>
          <p:nvPr/>
        </p:nvPicPr>
        <p:blipFill>
          <a:blip r:embed="rId3"/>
          <a:stretch>
            <a:fillRect/>
          </a:stretch>
        </p:blipFill>
        <p:spPr>
          <a:xfrm>
            <a:off x="6073162" y="954938"/>
            <a:ext cx="1425057" cy="3063015"/>
          </a:xfrm>
          <a:prstGeom prst="roundRect">
            <a:avLst/>
          </a:prstGeom>
        </p:spPr>
      </p:pic>
      <p:pic>
        <p:nvPicPr>
          <p:cNvPr id="15" name="Picture 14">
            <a:extLst>
              <a:ext uri="{FF2B5EF4-FFF2-40B4-BE49-F238E27FC236}">
                <a16:creationId xmlns:a16="http://schemas.microsoft.com/office/drawing/2014/main" id="{AE82889A-C8A5-9889-7CA7-5F0C266ED066}"/>
              </a:ext>
            </a:extLst>
          </p:cNvPr>
          <p:cNvPicPr>
            <a:picLocks noChangeAspect="1"/>
          </p:cNvPicPr>
          <p:nvPr/>
        </p:nvPicPr>
        <p:blipFill>
          <a:blip r:embed="rId4"/>
          <a:stretch>
            <a:fillRect/>
          </a:stretch>
        </p:blipFill>
        <p:spPr>
          <a:xfrm>
            <a:off x="3725365" y="954938"/>
            <a:ext cx="1421869" cy="3063015"/>
          </a:xfrm>
          <a:prstGeom prst="roundRect">
            <a:avLst/>
          </a:prstGeom>
        </p:spPr>
      </p:pic>
      <p:sp>
        <p:nvSpPr>
          <p:cNvPr id="20" name="Google Shape;1420;p115">
            <a:extLst>
              <a:ext uri="{FF2B5EF4-FFF2-40B4-BE49-F238E27FC236}">
                <a16:creationId xmlns:a16="http://schemas.microsoft.com/office/drawing/2014/main" id="{28875715-DE8F-BAD0-A4E8-E0764C379931}"/>
              </a:ext>
            </a:extLst>
          </p:cNvPr>
          <p:cNvSpPr/>
          <p:nvPr/>
        </p:nvSpPr>
        <p:spPr>
          <a:xfrm rot="16200000">
            <a:off x="7235852" y="3236961"/>
            <a:ext cx="1611371" cy="2677878"/>
          </a:xfrm>
          <a:custGeom>
            <a:avLst/>
            <a:gdLst/>
            <a:ahLst/>
            <a:cxnLst/>
            <a:rect l="l" t="t" r="r" b="b"/>
            <a:pathLst>
              <a:path w="13678" h="22730" extrusionOk="0">
                <a:moveTo>
                  <a:pt x="2909" y="0"/>
                </a:moveTo>
                <a:cubicBezTo>
                  <a:pt x="1923" y="0"/>
                  <a:pt x="938" y="366"/>
                  <a:pt x="1" y="740"/>
                </a:cubicBezTo>
                <a:lnTo>
                  <a:pt x="1" y="754"/>
                </a:lnTo>
                <a:lnTo>
                  <a:pt x="1" y="22730"/>
                </a:lnTo>
                <a:lnTo>
                  <a:pt x="13677" y="22730"/>
                </a:lnTo>
                <a:lnTo>
                  <a:pt x="13677" y="20305"/>
                </a:lnTo>
                <a:cubicBezTo>
                  <a:pt x="13662" y="20277"/>
                  <a:pt x="13677" y="20262"/>
                  <a:pt x="13662" y="20234"/>
                </a:cubicBezTo>
                <a:cubicBezTo>
                  <a:pt x="13662" y="20049"/>
                  <a:pt x="13649" y="19834"/>
                  <a:pt x="13520" y="19706"/>
                </a:cubicBezTo>
                <a:cubicBezTo>
                  <a:pt x="13420" y="19606"/>
                  <a:pt x="13278" y="19578"/>
                  <a:pt x="13149" y="19549"/>
                </a:cubicBezTo>
                <a:cubicBezTo>
                  <a:pt x="12401" y="19409"/>
                  <a:pt x="11638" y="19339"/>
                  <a:pt x="10876" y="19339"/>
                </a:cubicBezTo>
                <a:cubicBezTo>
                  <a:pt x="10549" y="19339"/>
                  <a:pt x="10223" y="19352"/>
                  <a:pt x="9898" y="19378"/>
                </a:cubicBezTo>
                <a:cubicBezTo>
                  <a:pt x="9757" y="19391"/>
                  <a:pt x="9607" y="19403"/>
                  <a:pt x="9459" y="19403"/>
                </a:cubicBezTo>
                <a:cubicBezTo>
                  <a:pt x="9111" y="19403"/>
                  <a:pt x="8772" y="19339"/>
                  <a:pt x="8572" y="19079"/>
                </a:cubicBezTo>
                <a:cubicBezTo>
                  <a:pt x="8443" y="18908"/>
                  <a:pt x="8401" y="18693"/>
                  <a:pt x="8401" y="18494"/>
                </a:cubicBezTo>
                <a:cubicBezTo>
                  <a:pt x="8357" y="17510"/>
                  <a:pt x="8956" y="16640"/>
                  <a:pt x="9213" y="15699"/>
                </a:cubicBezTo>
                <a:cubicBezTo>
                  <a:pt x="9384" y="15071"/>
                  <a:pt x="9399" y="14415"/>
                  <a:pt x="9370" y="13759"/>
                </a:cubicBezTo>
                <a:cubicBezTo>
                  <a:pt x="9313" y="12932"/>
                  <a:pt x="9171" y="12091"/>
                  <a:pt x="8757" y="11378"/>
                </a:cubicBezTo>
                <a:cubicBezTo>
                  <a:pt x="8357" y="10651"/>
                  <a:pt x="7659" y="10066"/>
                  <a:pt x="6832" y="9966"/>
                </a:cubicBezTo>
                <a:cubicBezTo>
                  <a:pt x="6695" y="9947"/>
                  <a:pt x="6556" y="9941"/>
                  <a:pt x="6417" y="9941"/>
                </a:cubicBezTo>
                <a:cubicBezTo>
                  <a:pt x="6220" y="9941"/>
                  <a:pt x="6021" y="9953"/>
                  <a:pt x="5826" y="9953"/>
                </a:cubicBezTo>
                <a:cubicBezTo>
                  <a:pt x="5538" y="9953"/>
                  <a:pt x="5256" y="9929"/>
                  <a:pt x="4992" y="9810"/>
                </a:cubicBezTo>
                <a:cubicBezTo>
                  <a:pt x="4393" y="9525"/>
                  <a:pt x="4108" y="8783"/>
                  <a:pt x="4180" y="8112"/>
                </a:cubicBezTo>
                <a:cubicBezTo>
                  <a:pt x="4265" y="7456"/>
                  <a:pt x="4621" y="6857"/>
                  <a:pt x="5007" y="6315"/>
                </a:cubicBezTo>
                <a:cubicBezTo>
                  <a:pt x="5391" y="5774"/>
                  <a:pt x="5819" y="5247"/>
                  <a:pt x="6076" y="4633"/>
                </a:cubicBezTo>
                <a:cubicBezTo>
                  <a:pt x="6461" y="3706"/>
                  <a:pt x="6389" y="2608"/>
                  <a:pt x="5919" y="1738"/>
                </a:cubicBezTo>
                <a:cubicBezTo>
                  <a:pt x="5435" y="868"/>
                  <a:pt x="4536" y="227"/>
                  <a:pt x="3552" y="56"/>
                </a:cubicBezTo>
                <a:cubicBezTo>
                  <a:pt x="3338" y="17"/>
                  <a:pt x="3123" y="0"/>
                  <a:pt x="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4585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45;p67">
            <a:extLst>
              <a:ext uri="{FF2B5EF4-FFF2-40B4-BE49-F238E27FC236}">
                <a16:creationId xmlns:a16="http://schemas.microsoft.com/office/drawing/2014/main" id="{B1CB7C74-D2AE-C7E4-34F0-87332E90D770}"/>
              </a:ext>
            </a:extLst>
          </p:cNvPr>
          <p:cNvSpPr/>
          <p:nvPr/>
        </p:nvSpPr>
        <p:spPr>
          <a:xfrm>
            <a:off x="-1408277" y="-79368"/>
            <a:ext cx="3418971" cy="5673875"/>
          </a:xfrm>
          <a:custGeom>
            <a:avLst/>
            <a:gdLst/>
            <a:ahLst/>
            <a:cxnLst/>
            <a:rect l="l" t="t" r="r" b="b"/>
            <a:pathLst>
              <a:path w="29657" h="45082" extrusionOk="0">
                <a:moveTo>
                  <a:pt x="1" y="1"/>
                </a:moveTo>
                <a:lnTo>
                  <a:pt x="1" y="77"/>
                </a:lnTo>
                <a:lnTo>
                  <a:pt x="1" y="44928"/>
                </a:lnTo>
                <a:cubicBezTo>
                  <a:pt x="1" y="44961"/>
                  <a:pt x="7" y="44988"/>
                  <a:pt x="1" y="45021"/>
                </a:cubicBezTo>
                <a:cubicBezTo>
                  <a:pt x="1" y="45043"/>
                  <a:pt x="1" y="45065"/>
                  <a:pt x="7" y="45081"/>
                </a:cubicBezTo>
                <a:lnTo>
                  <a:pt x="29656" y="45081"/>
                </a:lnTo>
                <a:lnTo>
                  <a:pt x="29312" y="44802"/>
                </a:lnTo>
                <a:cubicBezTo>
                  <a:pt x="28594" y="44216"/>
                  <a:pt x="27865" y="43646"/>
                  <a:pt x="27159" y="43054"/>
                </a:cubicBezTo>
                <a:cubicBezTo>
                  <a:pt x="25674" y="41806"/>
                  <a:pt x="24409" y="40370"/>
                  <a:pt x="23445" y="38678"/>
                </a:cubicBezTo>
                <a:cubicBezTo>
                  <a:pt x="22525" y="37062"/>
                  <a:pt x="21961" y="35320"/>
                  <a:pt x="21709" y="33480"/>
                </a:cubicBezTo>
                <a:cubicBezTo>
                  <a:pt x="21572" y="32455"/>
                  <a:pt x="21522" y="31420"/>
                  <a:pt x="21561" y="30390"/>
                </a:cubicBezTo>
                <a:cubicBezTo>
                  <a:pt x="21621" y="28528"/>
                  <a:pt x="21906" y="26693"/>
                  <a:pt x="22316" y="24880"/>
                </a:cubicBezTo>
                <a:cubicBezTo>
                  <a:pt x="22706" y="23143"/>
                  <a:pt x="23188" y="21434"/>
                  <a:pt x="23757" y="19753"/>
                </a:cubicBezTo>
                <a:cubicBezTo>
                  <a:pt x="24343" y="18033"/>
                  <a:pt x="24957" y="16324"/>
                  <a:pt x="25570" y="14615"/>
                </a:cubicBezTo>
                <a:cubicBezTo>
                  <a:pt x="26047" y="13273"/>
                  <a:pt x="26403" y="11909"/>
                  <a:pt x="26523" y="10485"/>
                </a:cubicBezTo>
                <a:cubicBezTo>
                  <a:pt x="26666" y="8825"/>
                  <a:pt x="26474" y="7214"/>
                  <a:pt x="25806" y="5676"/>
                </a:cubicBezTo>
                <a:cubicBezTo>
                  <a:pt x="25412" y="4755"/>
                  <a:pt x="24864" y="3923"/>
                  <a:pt x="24195" y="3178"/>
                </a:cubicBezTo>
                <a:cubicBezTo>
                  <a:pt x="22974" y="1814"/>
                  <a:pt x="21490" y="833"/>
                  <a:pt x="19824" y="94"/>
                </a:cubicBezTo>
                <a:cubicBezTo>
                  <a:pt x="19753" y="66"/>
                  <a:pt x="19682" y="34"/>
                  <a:pt x="19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pic>
        <p:nvPicPr>
          <p:cNvPr id="236" name="Picture 235">
            <a:extLst>
              <a:ext uri="{FF2B5EF4-FFF2-40B4-BE49-F238E27FC236}">
                <a16:creationId xmlns:a16="http://schemas.microsoft.com/office/drawing/2014/main" id="{2AA1DDF3-7489-6958-7A6E-24E6CC2D9066}"/>
              </a:ext>
            </a:extLst>
          </p:cNvPr>
          <p:cNvPicPr>
            <a:picLocks noChangeAspect="1"/>
          </p:cNvPicPr>
          <p:nvPr/>
        </p:nvPicPr>
        <p:blipFill>
          <a:blip r:embed="rId2"/>
          <a:stretch>
            <a:fillRect/>
          </a:stretch>
        </p:blipFill>
        <p:spPr>
          <a:xfrm>
            <a:off x="505246" y="1040242"/>
            <a:ext cx="1411322" cy="3063015"/>
          </a:xfrm>
          <a:prstGeom prst="roundRect">
            <a:avLst/>
          </a:prstGeom>
        </p:spPr>
      </p:pic>
      <p:pic>
        <p:nvPicPr>
          <p:cNvPr id="238" name="Picture 237">
            <a:extLst>
              <a:ext uri="{FF2B5EF4-FFF2-40B4-BE49-F238E27FC236}">
                <a16:creationId xmlns:a16="http://schemas.microsoft.com/office/drawing/2014/main" id="{F3C5F692-3429-8ED5-4959-CF3230B00DC1}"/>
              </a:ext>
            </a:extLst>
          </p:cNvPr>
          <p:cNvPicPr>
            <a:picLocks noChangeAspect="1"/>
          </p:cNvPicPr>
          <p:nvPr/>
        </p:nvPicPr>
        <p:blipFill>
          <a:blip r:embed="rId3"/>
          <a:stretch>
            <a:fillRect/>
          </a:stretch>
        </p:blipFill>
        <p:spPr>
          <a:xfrm>
            <a:off x="6956031" y="1040242"/>
            <a:ext cx="1425057" cy="3063015"/>
          </a:xfrm>
          <a:prstGeom prst="roundRect">
            <a:avLst/>
          </a:prstGeom>
        </p:spPr>
      </p:pic>
      <p:pic>
        <p:nvPicPr>
          <p:cNvPr id="15" name="Picture 14">
            <a:extLst>
              <a:ext uri="{FF2B5EF4-FFF2-40B4-BE49-F238E27FC236}">
                <a16:creationId xmlns:a16="http://schemas.microsoft.com/office/drawing/2014/main" id="{AE82889A-C8A5-9889-7CA7-5F0C266ED066}"/>
              </a:ext>
            </a:extLst>
          </p:cNvPr>
          <p:cNvPicPr>
            <a:picLocks noChangeAspect="1"/>
          </p:cNvPicPr>
          <p:nvPr/>
        </p:nvPicPr>
        <p:blipFill>
          <a:blip r:embed="rId4"/>
          <a:stretch>
            <a:fillRect/>
          </a:stretch>
        </p:blipFill>
        <p:spPr>
          <a:xfrm>
            <a:off x="3310758" y="126460"/>
            <a:ext cx="2270235" cy="4890580"/>
          </a:xfrm>
          <a:prstGeom prst="roundRect">
            <a:avLst/>
          </a:prstGeom>
        </p:spPr>
      </p:pic>
      <p:sp>
        <p:nvSpPr>
          <p:cNvPr id="5" name="Google Shape;1420;p115">
            <a:extLst>
              <a:ext uri="{FF2B5EF4-FFF2-40B4-BE49-F238E27FC236}">
                <a16:creationId xmlns:a16="http://schemas.microsoft.com/office/drawing/2014/main" id="{B1B7226F-36AD-6291-FCCD-856AA9FA21D7}"/>
              </a:ext>
            </a:extLst>
          </p:cNvPr>
          <p:cNvSpPr/>
          <p:nvPr/>
        </p:nvSpPr>
        <p:spPr>
          <a:xfrm rot="16200000">
            <a:off x="7235852" y="3236961"/>
            <a:ext cx="1611371" cy="2677878"/>
          </a:xfrm>
          <a:custGeom>
            <a:avLst/>
            <a:gdLst/>
            <a:ahLst/>
            <a:cxnLst/>
            <a:rect l="l" t="t" r="r" b="b"/>
            <a:pathLst>
              <a:path w="13678" h="22730" extrusionOk="0">
                <a:moveTo>
                  <a:pt x="2909" y="0"/>
                </a:moveTo>
                <a:cubicBezTo>
                  <a:pt x="1923" y="0"/>
                  <a:pt x="938" y="366"/>
                  <a:pt x="1" y="740"/>
                </a:cubicBezTo>
                <a:lnTo>
                  <a:pt x="1" y="754"/>
                </a:lnTo>
                <a:lnTo>
                  <a:pt x="1" y="22730"/>
                </a:lnTo>
                <a:lnTo>
                  <a:pt x="13677" y="22730"/>
                </a:lnTo>
                <a:lnTo>
                  <a:pt x="13677" y="20305"/>
                </a:lnTo>
                <a:cubicBezTo>
                  <a:pt x="13662" y="20277"/>
                  <a:pt x="13677" y="20262"/>
                  <a:pt x="13662" y="20234"/>
                </a:cubicBezTo>
                <a:cubicBezTo>
                  <a:pt x="13662" y="20049"/>
                  <a:pt x="13649" y="19834"/>
                  <a:pt x="13520" y="19706"/>
                </a:cubicBezTo>
                <a:cubicBezTo>
                  <a:pt x="13420" y="19606"/>
                  <a:pt x="13278" y="19578"/>
                  <a:pt x="13149" y="19549"/>
                </a:cubicBezTo>
                <a:cubicBezTo>
                  <a:pt x="12401" y="19409"/>
                  <a:pt x="11638" y="19339"/>
                  <a:pt x="10876" y="19339"/>
                </a:cubicBezTo>
                <a:cubicBezTo>
                  <a:pt x="10549" y="19339"/>
                  <a:pt x="10223" y="19352"/>
                  <a:pt x="9898" y="19378"/>
                </a:cubicBezTo>
                <a:cubicBezTo>
                  <a:pt x="9757" y="19391"/>
                  <a:pt x="9607" y="19403"/>
                  <a:pt x="9459" y="19403"/>
                </a:cubicBezTo>
                <a:cubicBezTo>
                  <a:pt x="9111" y="19403"/>
                  <a:pt x="8772" y="19339"/>
                  <a:pt x="8572" y="19079"/>
                </a:cubicBezTo>
                <a:cubicBezTo>
                  <a:pt x="8443" y="18908"/>
                  <a:pt x="8401" y="18693"/>
                  <a:pt x="8401" y="18494"/>
                </a:cubicBezTo>
                <a:cubicBezTo>
                  <a:pt x="8357" y="17510"/>
                  <a:pt x="8956" y="16640"/>
                  <a:pt x="9213" y="15699"/>
                </a:cubicBezTo>
                <a:cubicBezTo>
                  <a:pt x="9384" y="15071"/>
                  <a:pt x="9399" y="14415"/>
                  <a:pt x="9370" y="13759"/>
                </a:cubicBezTo>
                <a:cubicBezTo>
                  <a:pt x="9313" y="12932"/>
                  <a:pt x="9171" y="12091"/>
                  <a:pt x="8757" y="11378"/>
                </a:cubicBezTo>
                <a:cubicBezTo>
                  <a:pt x="8357" y="10651"/>
                  <a:pt x="7659" y="10066"/>
                  <a:pt x="6832" y="9966"/>
                </a:cubicBezTo>
                <a:cubicBezTo>
                  <a:pt x="6695" y="9947"/>
                  <a:pt x="6556" y="9941"/>
                  <a:pt x="6417" y="9941"/>
                </a:cubicBezTo>
                <a:cubicBezTo>
                  <a:pt x="6220" y="9941"/>
                  <a:pt x="6021" y="9953"/>
                  <a:pt x="5826" y="9953"/>
                </a:cubicBezTo>
                <a:cubicBezTo>
                  <a:pt x="5538" y="9953"/>
                  <a:pt x="5256" y="9929"/>
                  <a:pt x="4992" y="9810"/>
                </a:cubicBezTo>
                <a:cubicBezTo>
                  <a:pt x="4393" y="9525"/>
                  <a:pt x="4108" y="8783"/>
                  <a:pt x="4180" y="8112"/>
                </a:cubicBezTo>
                <a:cubicBezTo>
                  <a:pt x="4265" y="7456"/>
                  <a:pt x="4621" y="6857"/>
                  <a:pt x="5007" y="6315"/>
                </a:cubicBezTo>
                <a:cubicBezTo>
                  <a:pt x="5391" y="5774"/>
                  <a:pt x="5819" y="5247"/>
                  <a:pt x="6076" y="4633"/>
                </a:cubicBezTo>
                <a:cubicBezTo>
                  <a:pt x="6461" y="3706"/>
                  <a:pt x="6389" y="2608"/>
                  <a:pt x="5919" y="1738"/>
                </a:cubicBezTo>
                <a:cubicBezTo>
                  <a:pt x="5435" y="868"/>
                  <a:pt x="4536" y="227"/>
                  <a:pt x="3552" y="56"/>
                </a:cubicBezTo>
                <a:cubicBezTo>
                  <a:pt x="3338" y="17"/>
                  <a:pt x="3123" y="0"/>
                  <a:pt x="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7100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45;p67">
            <a:extLst>
              <a:ext uri="{FF2B5EF4-FFF2-40B4-BE49-F238E27FC236}">
                <a16:creationId xmlns:a16="http://schemas.microsoft.com/office/drawing/2014/main" id="{F46BCCF2-3901-C169-2F34-7AC11D283CD8}"/>
              </a:ext>
            </a:extLst>
          </p:cNvPr>
          <p:cNvSpPr/>
          <p:nvPr/>
        </p:nvSpPr>
        <p:spPr>
          <a:xfrm>
            <a:off x="-1408277" y="-79368"/>
            <a:ext cx="3418971" cy="5673875"/>
          </a:xfrm>
          <a:custGeom>
            <a:avLst/>
            <a:gdLst/>
            <a:ahLst/>
            <a:cxnLst/>
            <a:rect l="l" t="t" r="r" b="b"/>
            <a:pathLst>
              <a:path w="29657" h="45082" extrusionOk="0">
                <a:moveTo>
                  <a:pt x="1" y="1"/>
                </a:moveTo>
                <a:lnTo>
                  <a:pt x="1" y="77"/>
                </a:lnTo>
                <a:lnTo>
                  <a:pt x="1" y="44928"/>
                </a:lnTo>
                <a:cubicBezTo>
                  <a:pt x="1" y="44961"/>
                  <a:pt x="7" y="44988"/>
                  <a:pt x="1" y="45021"/>
                </a:cubicBezTo>
                <a:cubicBezTo>
                  <a:pt x="1" y="45043"/>
                  <a:pt x="1" y="45065"/>
                  <a:pt x="7" y="45081"/>
                </a:cubicBezTo>
                <a:lnTo>
                  <a:pt x="29656" y="45081"/>
                </a:lnTo>
                <a:lnTo>
                  <a:pt x="29312" y="44802"/>
                </a:lnTo>
                <a:cubicBezTo>
                  <a:pt x="28594" y="44216"/>
                  <a:pt x="27865" y="43646"/>
                  <a:pt x="27159" y="43054"/>
                </a:cubicBezTo>
                <a:cubicBezTo>
                  <a:pt x="25674" y="41806"/>
                  <a:pt x="24409" y="40370"/>
                  <a:pt x="23445" y="38678"/>
                </a:cubicBezTo>
                <a:cubicBezTo>
                  <a:pt x="22525" y="37062"/>
                  <a:pt x="21961" y="35320"/>
                  <a:pt x="21709" y="33480"/>
                </a:cubicBezTo>
                <a:cubicBezTo>
                  <a:pt x="21572" y="32455"/>
                  <a:pt x="21522" y="31420"/>
                  <a:pt x="21561" y="30390"/>
                </a:cubicBezTo>
                <a:cubicBezTo>
                  <a:pt x="21621" y="28528"/>
                  <a:pt x="21906" y="26693"/>
                  <a:pt x="22316" y="24880"/>
                </a:cubicBezTo>
                <a:cubicBezTo>
                  <a:pt x="22706" y="23143"/>
                  <a:pt x="23188" y="21434"/>
                  <a:pt x="23757" y="19753"/>
                </a:cubicBezTo>
                <a:cubicBezTo>
                  <a:pt x="24343" y="18033"/>
                  <a:pt x="24957" y="16324"/>
                  <a:pt x="25570" y="14615"/>
                </a:cubicBezTo>
                <a:cubicBezTo>
                  <a:pt x="26047" y="13273"/>
                  <a:pt x="26403" y="11909"/>
                  <a:pt x="26523" y="10485"/>
                </a:cubicBezTo>
                <a:cubicBezTo>
                  <a:pt x="26666" y="8825"/>
                  <a:pt x="26474" y="7214"/>
                  <a:pt x="25806" y="5676"/>
                </a:cubicBezTo>
                <a:cubicBezTo>
                  <a:pt x="25412" y="4755"/>
                  <a:pt x="24864" y="3923"/>
                  <a:pt x="24195" y="3178"/>
                </a:cubicBezTo>
                <a:cubicBezTo>
                  <a:pt x="22974" y="1814"/>
                  <a:pt x="21490" y="833"/>
                  <a:pt x="19824" y="94"/>
                </a:cubicBezTo>
                <a:cubicBezTo>
                  <a:pt x="19753" y="66"/>
                  <a:pt x="19682" y="34"/>
                  <a:pt x="19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pic>
        <p:nvPicPr>
          <p:cNvPr id="238" name="Picture 237">
            <a:extLst>
              <a:ext uri="{FF2B5EF4-FFF2-40B4-BE49-F238E27FC236}">
                <a16:creationId xmlns:a16="http://schemas.microsoft.com/office/drawing/2014/main" id="{F3C5F692-3429-8ED5-4959-CF3230B00DC1}"/>
              </a:ext>
            </a:extLst>
          </p:cNvPr>
          <p:cNvPicPr>
            <a:picLocks noChangeAspect="1"/>
          </p:cNvPicPr>
          <p:nvPr/>
        </p:nvPicPr>
        <p:blipFill>
          <a:blip r:embed="rId2"/>
          <a:stretch>
            <a:fillRect/>
          </a:stretch>
        </p:blipFill>
        <p:spPr>
          <a:xfrm>
            <a:off x="7203774" y="954937"/>
            <a:ext cx="1425057" cy="3063015"/>
          </a:xfrm>
          <a:prstGeom prst="roundRect">
            <a:avLst/>
          </a:prstGeom>
        </p:spPr>
      </p:pic>
      <p:pic>
        <p:nvPicPr>
          <p:cNvPr id="15" name="Picture 14">
            <a:extLst>
              <a:ext uri="{FF2B5EF4-FFF2-40B4-BE49-F238E27FC236}">
                <a16:creationId xmlns:a16="http://schemas.microsoft.com/office/drawing/2014/main" id="{AE82889A-C8A5-9889-7CA7-5F0C266ED066}"/>
              </a:ext>
            </a:extLst>
          </p:cNvPr>
          <p:cNvPicPr>
            <a:picLocks noChangeAspect="1"/>
          </p:cNvPicPr>
          <p:nvPr/>
        </p:nvPicPr>
        <p:blipFill>
          <a:blip r:embed="rId3"/>
          <a:stretch>
            <a:fillRect/>
          </a:stretch>
        </p:blipFill>
        <p:spPr>
          <a:xfrm>
            <a:off x="4675800" y="954936"/>
            <a:ext cx="1421869" cy="3063015"/>
          </a:xfrm>
          <a:prstGeom prst="roundRect">
            <a:avLst/>
          </a:prstGeom>
        </p:spPr>
      </p:pic>
      <p:pic>
        <p:nvPicPr>
          <p:cNvPr id="236" name="Picture 235">
            <a:extLst>
              <a:ext uri="{FF2B5EF4-FFF2-40B4-BE49-F238E27FC236}">
                <a16:creationId xmlns:a16="http://schemas.microsoft.com/office/drawing/2014/main" id="{2AA1DDF3-7489-6958-7A6E-24E6CC2D9066}"/>
              </a:ext>
            </a:extLst>
          </p:cNvPr>
          <p:cNvPicPr>
            <a:picLocks noChangeAspect="1"/>
          </p:cNvPicPr>
          <p:nvPr/>
        </p:nvPicPr>
        <p:blipFill>
          <a:blip r:embed="rId4"/>
          <a:stretch>
            <a:fillRect/>
          </a:stretch>
        </p:blipFill>
        <p:spPr>
          <a:xfrm>
            <a:off x="1173523" y="157608"/>
            <a:ext cx="2278653" cy="4945397"/>
          </a:xfrm>
          <a:prstGeom prst="roundRect">
            <a:avLst/>
          </a:prstGeom>
        </p:spPr>
      </p:pic>
      <p:sp>
        <p:nvSpPr>
          <p:cNvPr id="4" name="Google Shape;1420;p115">
            <a:extLst>
              <a:ext uri="{FF2B5EF4-FFF2-40B4-BE49-F238E27FC236}">
                <a16:creationId xmlns:a16="http://schemas.microsoft.com/office/drawing/2014/main" id="{EE07ADAE-818E-5C1D-761C-2B840B05898F}"/>
              </a:ext>
            </a:extLst>
          </p:cNvPr>
          <p:cNvSpPr/>
          <p:nvPr/>
        </p:nvSpPr>
        <p:spPr>
          <a:xfrm rot="16200000">
            <a:off x="7235852" y="3236961"/>
            <a:ext cx="1611371" cy="2677878"/>
          </a:xfrm>
          <a:custGeom>
            <a:avLst/>
            <a:gdLst/>
            <a:ahLst/>
            <a:cxnLst/>
            <a:rect l="l" t="t" r="r" b="b"/>
            <a:pathLst>
              <a:path w="13678" h="22730" extrusionOk="0">
                <a:moveTo>
                  <a:pt x="2909" y="0"/>
                </a:moveTo>
                <a:cubicBezTo>
                  <a:pt x="1923" y="0"/>
                  <a:pt x="938" y="366"/>
                  <a:pt x="1" y="740"/>
                </a:cubicBezTo>
                <a:lnTo>
                  <a:pt x="1" y="754"/>
                </a:lnTo>
                <a:lnTo>
                  <a:pt x="1" y="22730"/>
                </a:lnTo>
                <a:lnTo>
                  <a:pt x="13677" y="22730"/>
                </a:lnTo>
                <a:lnTo>
                  <a:pt x="13677" y="20305"/>
                </a:lnTo>
                <a:cubicBezTo>
                  <a:pt x="13662" y="20277"/>
                  <a:pt x="13677" y="20262"/>
                  <a:pt x="13662" y="20234"/>
                </a:cubicBezTo>
                <a:cubicBezTo>
                  <a:pt x="13662" y="20049"/>
                  <a:pt x="13649" y="19834"/>
                  <a:pt x="13520" y="19706"/>
                </a:cubicBezTo>
                <a:cubicBezTo>
                  <a:pt x="13420" y="19606"/>
                  <a:pt x="13278" y="19578"/>
                  <a:pt x="13149" y="19549"/>
                </a:cubicBezTo>
                <a:cubicBezTo>
                  <a:pt x="12401" y="19409"/>
                  <a:pt x="11638" y="19339"/>
                  <a:pt x="10876" y="19339"/>
                </a:cubicBezTo>
                <a:cubicBezTo>
                  <a:pt x="10549" y="19339"/>
                  <a:pt x="10223" y="19352"/>
                  <a:pt x="9898" y="19378"/>
                </a:cubicBezTo>
                <a:cubicBezTo>
                  <a:pt x="9757" y="19391"/>
                  <a:pt x="9607" y="19403"/>
                  <a:pt x="9459" y="19403"/>
                </a:cubicBezTo>
                <a:cubicBezTo>
                  <a:pt x="9111" y="19403"/>
                  <a:pt x="8772" y="19339"/>
                  <a:pt x="8572" y="19079"/>
                </a:cubicBezTo>
                <a:cubicBezTo>
                  <a:pt x="8443" y="18908"/>
                  <a:pt x="8401" y="18693"/>
                  <a:pt x="8401" y="18494"/>
                </a:cubicBezTo>
                <a:cubicBezTo>
                  <a:pt x="8357" y="17510"/>
                  <a:pt x="8956" y="16640"/>
                  <a:pt x="9213" y="15699"/>
                </a:cubicBezTo>
                <a:cubicBezTo>
                  <a:pt x="9384" y="15071"/>
                  <a:pt x="9399" y="14415"/>
                  <a:pt x="9370" y="13759"/>
                </a:cubicBezTo>
                <a:cubicBezTo>
                  <a:pt x="9313" y="12932"/>
                  <a:pt x="9171" y="12091"/>
                  <a:pt x="8757" y="11378"/>
                </a:cubicBezTo>
                <a:cubicBezTo>
                  <a:pt x="8357" y="10651"/>
                  <a:pt x="7659" y="10066"/>
                  <a:pt x="6832" y="9966"/>
                </a:cubicBezTo>
                <a:cubicBezTo>
                  <a:pt x="6695" y="9947"/>
                  <a:pt x="6556" y="9941"/>
                  <a:pt x="6417" y="9941"/>
                </a:cubicBezTo>
                <a:cubicBezTo>
                  <a:pt x="6220" y="9941"/>
                  <a:pt x="6021" y="9953"/>
                  <a:pt x="5826" y="9953"/>
                </a:cubicBezTo>
                <a:cubicBezTo>
                  <a:pt x="5538" y="9953"/>
                  <a:pt x="5256" y="9929"/>
                  <a:pt x="4992" y="9810"/>
                </a:cubicBezTo>
                <a:cubicBezTo>
                  <a:pt x="4393" y="9525"/>
                  <a:pt x="4108" y="8783"/>
                  <a:pt x="4180" y="8112"/>
                </a:cubicBezTo>
                <a:cubicBezTo>
                  <a:pt x="4265" y="7456"/>
                  <a:pt x="4621" y="6857"/>
                  <a:pt x="5007" y="6315"/>
                </a:cubicBezTo>
                <a:cubicBezTo>
                  <a:pt x="5391" y="5774"/>
                  <a:pt x="5819" y="5247"/>
                  <a:pt x="6076" y="4633"/>
                </a:cubicBezTo>
                <a:cubicBezTo>
                  <a:pt x="6461" y="3706"/>
                  <a:pt x="6389" y="2608"/>
                  <a:pt x="5919" y="1738"/>
                </a:cubicBezTo>
                <a:cubicBezTo>
                  <a:pt x="5435" y="868"/>
                  <a:pt x="4536" y="227"/>
                  <a:pt x="3552" y="56"/>
                </a:cubicBezTo>
                <a:cubicBezTo>
                  <a:pt x="3338" y="17"/>
                  <a:pt x="3123" y="0"/>
                  <a:pt x="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2761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45;p67">
            <a:extLst>
              <a:ext uri="{FF2B5EF4-FFF2-40B4-BE49-F238E27FC236}">
                <a16:creationId xmlns:a16="http://schemas.microsoft.com/office/drawing/2014/main" id="{3E179848-0B68-D86B-7685-E06537D62E7E}"/>
              </a:ext>
            </a:extLst>
          </p:cNvPr>
          <p:cNvSpPr/>
          <p:nvPr/>
        </p:nvSpPr>
        <p:spPr>
          <a:xfrm>
            <a:off x="-1408277" y="-79368"/>
            <a:ext cx="3418971" cy="5673875"/>
          </a:xfrm>
          <a:custGeom>
            <a:avLst/>
            <a:gdLst/>
            <a:ahLst/>
            <a:cxnLst/>
            <a:rect l="l" t="t" r="r" b="b"/>
            <a:pathLst>
              <a:path w="29657" h="45082" extrusionOk="0">
                <a:moveTo>
                  <a:pt x="1" y="1"/>
                </a:moveTo>
                <a:lnTo>
                  <a:pt x="1" y="77"/>
                </a:lnTo>
                <a:lnTo>
                  <a:pt x="1" y="44928"/>
                </a:lnTo>
                <a:cubicBezTo>
                  <a:pt x="1" y="44961"/>
                  <a:pt x="7" y="44988"/>
                  <a:pt x="1" y="45021"/>
                </a:cubicBezTo>
                <a:cubicBezTo>
                  <a:pt x="1" y="45043"/>
                  <a:pt x="1" y="45065"/>
                  <a:pt x="7" y="45081"/>
                </a:cubicBezTo>
                <a:lnTo>
                  <a:pt x="29656" y="45081"/>
                </a:lnTo>
                <a:lnTo>
                  <a:pt x="29312" y="44802"/>
                </a:lnTo>
                <a:cubicBezTo>
                  <a:pt x="28594" y="44216"/>
                  <a:pt x="27865" y="43646"/>
                  <a:pt x="27159" y="43054"/>
                </a:cubicBezTo>
                <a:cubicBezTo>
                  <a:pt x="25674" y="41806"/>
                  <a:pt x="24409" y="40370"/>
                  <a:pt x="23445" y="38678"/>
                </a:cubicBezTo>
                <a:cubicBezTo>
                  <a:pt x="22525" y="37062"/>
                  <a:pt x="21961" y="35320"/>
                  <a:pt x="21709" y="33480"/>
                </a:cubicBezTo>
                <a:cubicBezTo>
                  <a:pt x="21572" y="32455"/>
                  <a:pt x="21522" y="31420"/>
                  <a:pt x="21561" y="30390"/>
                </a:cubicBezTo>
                <a:cubicBezTo>
                  <a:pt x="21621" y="28528"/>
                  <a:pt x="21906" y="26693"/>
                  <a:pt x="22316" y="24880"/>
                </a:cubicBezTo>
                <a:cubicBezTo>
                  <a:pt x="22706" y="23143"/>
                  <a:pt x="23188" y="21434"/>
                  <a:pt x="23757" y="19753"/>
                </a:cubicBezTo>
                <a:cubicBezTo>
                  <a:pt x="24343" y="18033"/>
                  <a:pt x="24957" y="16324"/>
                  <a:pt x="25570" y="14615"/>
                </a:cubicBezTo>
                <a:cubicBezTo>
                  <a:pt x="26047" y="13273"/>
                  <a:pt x="26403" y="11909"/>
                  <a:pt x="26523" y="10485"/>
                </a:cubicBezTo>
                <a:cubicBezTo>
                  <a:pt x="26666" y="8825"/>
                  <a:pt x="26474" y="7214"/>
                  <a:pt x="25806" y="5676"/>
                </a:cubicBezTo>
                <a:cubicBezTo>
                  <a:pt x="25412" y="4755"/>
                  <a:pt x="24864" y="3923"/>
                  <a:pt x="24195" y="3178"/>
                </a:cubicBezTo>
                <a:cubicBezTo>
                  <a:pt x="22974" y="1814"/>
                  <a:pt x="21490" y="833"/>
                  <a:pt x="19824" y="94"/>
                </a:cubicBezTo>
                <a:cubicBezTo>
                  <a:pt x="19753" y="66"/>
                  <a:pt x="19682" y="34"/>
                  <a:pt x="19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4" name="Google Shape;1420;p115">
            <a:extLst>
              <a:ext uri="{FF2B5EF4-FFF2-40B4-BE49-F238E27FC236}">
                <a16:creationId xmlns:a16="http://schemas.microsoft.com/office/drawing/2014/main" id="{AFEFC5A5-D688-D1BB-701E-927720219277}"/>
              </a:ext>
            </a:extLst>
          </p:cNvPr>
          <p:cNvSpPr/>
          <p:nvPr/>
        </p:nvSpPr>
        <p:spPr>
          <a:xfrm rot="16200000">
            <a:off x="7235852" y="3236961"/>
            <a:ext cx="1611371" cy="2677878"/>
          </a:xfrm>
          <a:custGeom>
            <a:avLst/>
            <a:gdLst/>
            <a:ahLst/>
            <a:cxnLst/>
            <a:rect l="l" t="t" r="r" b="b"/>
            <a:pathLst>
              <a:path w="13678" h="22730" extrusionOk="0">
                <a:moveTo>
                  <a:pt x="2909" y="0"/>
                </a:moveTo>
                <a:cubicBezTo>
                  <a:pt x="1923" y="0"/>
                  <a:pt x="938" y="366"/>
                  <a:pt x="1" y="740"/>
                </a:cubicBezTo>
                <a:lnTo>
                  <a:pt x="1" y="754"/>
                </a:lnTo>
                <a:lnTo>
                  <a:pt x="1" y="22730"/>
                </a:lnTo>
                <a:lnTo>
                  <a:pt x="13677" y="22730"/>
                </a:lnTo>
                <a:lnTo>
                  <a:pt x="13677" y="20305"/>
                </a:lnTo>
                <a:cubicBezTo>
                  <a:pt x="13662" y="20277"/>
                  <a:pt x="13677" y="20262"/>
                  <a:pt x="13662" y="20234"/>
                </a:cubicBezTo>
                <a:cubicBezTo>
                  <a:pt x="13662" y="20049"/>
                  <a:pt x="13649" y="19834"/>
                  <a:pt x="13520" y="19706"/>
                </a:cubicBezTo>
                <a:cubicBezTo>
                  <a:pt x="13420" y="19606"/>
                  <a:pt x="13278" y="19578"/>
                  <a:pt x="13149" y="19549"/>
                </a:cubicBezTo>
                <a:cubicBezTo>
                  <a:pt x="12401" y="19409"/>
                  <a:pt x="11638" y="19339"/>
                  <a:pt x="10876" y="19339"/>
                </a:cubicBezTo>
                <a:cubicBezTo>
                  <a:pt x="10549" y="19339"/>
                  <a:pt x="10223" y="19352"/>
                  <a:pt x="9898" y="19378"/>
                </a:cubicBezTo>
                <a:cubicBezTo>
                  <a:pt x="9757" y="19391"/>
                  <a:pt x="9607" y="19403"/>
                  <a:pt x="9459" y="19403"/>
                </a:cubicBezTo>
                <a:cubicBezTo>
                  <a:pt x="9111" y="19403"/>
                  <a:pt x="8772" y="19339"/>
                  <a:pt x="8572" y="19079"/>
                </a:cubicBezTo>
                <a:cubicBezTo>
                  <a:pt x="8443" y="18908"/>
                  <a:pt x="8401" y="18693"/>
                  <a:pt x="8401" y="18494"/>
                </a:cubicBezTo>
                <a:cubicBezTo>
                  <a:pt x="8357" y="17510"/>
                  <a:pt x="8956" y="16640"/>
                  <a:pt x="9213" y="15699"/>
                </a:cubicBezTo>
                <a:cubicBezTo>
                  <a:pt x="9384" y="15071"/>
                  <a:pt x="9399" y="14415"/>
                  <a:pt x="9370" y="13759"/>
                </a:cubicBezTo>
                <a:cubicBezTo>
                  <a:pt x="9313" y="12932"/>
                  <a:pt x="9171" y="12091"/>
                  <a:pt x="8757" y="11378"/>
                </a:cubicBezTo>
                <a:cubicBezTo>
                  <a:pt x="8357" y="10651"/>
                  <a:pt x="7659" y="10066"/>
                  <a:pt x="6832" y="9966"/>
                </a:cubicBezTo>
                <a:cubicBezTo>
                  <a:pt x="6695" y="9947"/>
                  <a:pt x="6556" y="9941"/>
                  <a:pt x="6417" y="9941"/>
                </a:cubicBezTo>
                <a:cubicBezTo>
                  <a:pt x="6220" y="9941"/>
                  <a:pt x="6021" y="9953"/>
                  <a:pt x="5826" y="9953"/>
                </a:cubicBezTo>
                <a:cubicBezTo>
                  <a:pt x="5538" y="9953"/>
                  <a:pt x="5256" y="9929"/>
                  <a:pt x="4992" y="9810"/>
                </a:cubicBezTo>
                <a:cubicBezTo>
                  <a:pt x="4393" y="9525"/>
                  <a:pt x="4108" y="8783"/>
                  <a:pt x="4180" y="8112"/>
                </a:cubicBezTo>
                <a:cubicBezTo>
                  <a:pt x="4265" y="7456"/>
                  <a:pt x="4621" y="6857"/>
                  <a:pt x="5007" y="6315"/>
                </a:cubicBezTo>
                <a:cubicBezTo>
                  <a:pt x="5391" y="5774"/>
                  <a:pt x="5819" y="5247"/>
                  <a:pt x="6076" y="4633"/>
                </a:cubicBezTo>
                <a:cubicBezTo>
                  <a:pt x="6461" y="3706"/>
                  <a:pt x="6389" y="2608"/>
                  <a:pt x="5919" y="1738"/>
                </a:cubicBezTo>
                <a:cubicBezTo>
                  <a:pt x="5435" y="868"/>
                  <a:pt x="4536" y="227"/>
                  <a:pt x="3552" y="56"/>
                </a:cubicBezTo>
                <a:cubicBezTo>
                  <a:pt x="3338" y="17"/>
                  <a:pt x="3123" y="0"/>
                  <a:pt x="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36" name="Picture 235">
            <a:extLst>
              <a:ext uri="{FF2B5EF4-FFF2-40B4-BE49-F238E27FC236}">
                <a16:creationId xmlns:a16="http://schemas.microsoft.com/office/drawing/2014/main" id="{2AA1DDF3-7489-6958-7A6E-24E6CC2D9066}"/>
              </a:ext>
            </a:extLst>
          </p:cNvPr>
          <p:cNvPicPr>
            <a:picLocks noChangeAspect="1"/>
          </p:cNvPicPr>
          <p:nvPr/>
        </p:nvPicPr>
        <p:blipFill>
          <a:blip r:embed="rId2"/>
          <a:stretch>
            <a:fillRect/>
          </a:stretch>
        </p:blipFill>
        <p:spPr>
          <a:xfrm>
            <a:off x="676415" y="954938"/>
            <a:ext cx="1411322" cy="3063015"/>
          </a:xfrm>
          <a:prstGeom prst="roundRect">
            <a:avLst/>
          </a:prstGeom>
        </p:spPr>
      </p:pic>
      <p:pic>
        <p:nvPicPr>
          <p:cNvPr id="238" name="Picture 237">
            <a:extLst>
              <a:ext uri="{FF2B5EF4-FFF2-40B4-BE49-F238E27FC236}">
                <a16:creationId xmlns:a16="http://schemas.microsoft.com/office/drawing/2014/main" id="{F3C5F692-3429-8ED5-4959-CF3230B00DC1}"/>
              </a:ext>
            </a:extLst>
          </p:cNvPr>
          <p:cNvPicPr>
            <a:picLocks noChangeAspect="1"/>
          </p:cNvPicPr>
          <p:nvPr/>
        </p:nvPicPr>
        <p:blipFill>
          <a:blip r:embed="rId3"/>
          <a:stretch>
            <a:fillRect/>
          </a:stretch>
        </p:blipFill>
        <p:spPr>
          <a:xfrm>
            <a:off x="6176014" y="109001"/>
            <a:ext cx="2291571" cy="4925498"/>
          </a:xfrm>
          <a:prstGeom prst="roundRect">
            <a:avLst/>
          </a:prstGeom>
        </p:spPr>
      </p:pic>
      <p:pic>
        <p:nvPicPr>
          <p:cNvPr id="15" name="Picture 14">
            <a:extLst>
              <a:ext uri="{FF2B5EF4-FFF2-40B4-BE49-F238E27FC236}">
                <a16:creationId xmlns:a16="http://schemas.microsoft.com/office/drawing/2014/main" id="{AE82889A-C8A5-9889-7CA7-5F0C266ED066}"/>
              </a:ext>
            </a:extLst>
          </p:cNvPr>
          <p:cNvPicPr>
            <a:picLocks noChangeAspect="1"/>
          </p:cNvPicPr>
          <p:nvPr/>
        </p:nvPicPr>
        <p:blipFill>
          <a:blip r:embed="rId4"/>
          <a:stretch>
            <a:fillRect/>
          </a:stretch>
        </p:blipFill>
        <p:spPr>
          <a:xfrm>
            <a:off x="3288435" y="954938"/>
            <a:ext cx="1421869" cy="3063015"/>
          </a:xfrm>
          <a:prstGeom prst="roundRect">
            <a:avLst/>
          </a:prstGeom>
        </p:spPr>
      </p:pic>
    </p:spTree>
    <p:extLst>
      <p:ext uri="{BB962C8B-B14F-4D97-AF65-F5344CB8AC3E}">
        <p14:creationId xmlns:p14="http://schemas.microsoft.com/office/powerpoint/2010/main" val="2599023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271250-CFCB-2A6E-8390-BCAB0328F2D4}"/>
              </a:ext>
            </a:extLst>
          </p:cNvPr>
          <p:cNvPicPr>
            <a:picLocks noChangeAspect="1"/>
          </p:cNvPicPr>
          <p:nvPr/>
        </p:nvPicPr>
        <p:blipFill>
          <a:blip r:embed="rId2"/>
          <a:stretch>
            <a:fillRect/>
          </a:stretch>
        </p:blipFill>
        <p:spPr>
          <a:xfrm>
            <a:off x="3918708" y="918457"/>
            <a:ext cx="1306584" cy="2844049"/>
          </a:xfrm>
          <a:prstGeom prst="roundRect">
            <a:avLst/>
          </a:prstGeom>
        </p:spPr>
      </p:pic>
      <p:pic>
        <p:nvPicPr>
          <p:cNvPr id="210" name="Picture 209">
            <a:extLst>
              <a:ext uri="{FF2B5EF4-FFF2-40B4-BE49-F238E27FC236}">
                <a16:creationId xmlns:a16="http://schemas.microsoft.com/office/drawing/2014/main" id="{50FDA6FB-5E29-D1C7-F47C-319AE6537812}"/>
              </a:ext>
            </a:extLst>
          </p:cNvPr>
          <p:cNvPicPr>
            <a:picLocks noChangeAspect="1"/>
          </p:cNvPicPr>
          <p:nvPr/>
        </p:nvPicPr>
        <p:blipFill>
          <a:blip r:embed="rId3"/>
          <a:stretch>
            <a:fillRect/>
          </a:stretch>
        </p:blipFill>
        <p:spPr>
          <a:xfrm>
            <a:off x="3853274" y="2202826"/>
            <a:ext cx="1446676" cy="1120121"/>
          </a:xfrm>
          <a:prstGeom prst="roundRect">
            <a:avLst/>
          </a:prstGeom>
        </p:spPr>
      </p:pic>
      <p:pic>
        <p:nvPicPr>
          <p:cNvPr id="212" name="Picture 211">
            <a:extLst>
              <a:ext uri="{FF2B5EF4-FFF2-40B4-BE49-F238E27FC236}">
                <a16:creationId xmlns:a16="http://schemas.microsoft.com/office/drawing/2014/main" id="{99E6061B-679B-E5C4-4FA5-9DACEFFF4436}"/>
              </a:ext>
            </a:extLst>
          </p:cNvPr>
          <p:cNvPicPr>
            <a:picLocks noChangeAspect="1"/>
          </p:cNvPicPr>
          <p:nvPr/>
        </p:nvPicPr>
        <p:blipFill>
          <a:blip r:embed="rId4"/>
          <a:stretch>
            <a:fillRect/>
          </a:stretch>
        </p:blipFill>
        <p:spPr>
          <a:xfrm>
            <a:off x="3928220" y="1000217"/>
            <a:ext cx="1296785" cy="2844049"/>
          </a:xfrm>
          <a:prstGeom prst="roundRect">
            <a:avLst/>
          </a:prstGeom>
        </p:spPr>
      </p:pic>
      <p:pic>
        <p:nvPicPr>
          <p:cNvPr id="214" name="Picture 213">
            <a:extLst>
              <a:ext uri="{FF2B5EF4-FFF2-40B4-BE49-F238E27FC236}">
                <a16:creationId xmlns:a16="http://schemas.microsoft.com/office/drawing/2014/main" id="{7297F68F-0445-1D45-FB84-4A80D7BEAA9F}"/>
              </a:ext>
            </a:extLst>
          </p:cNvPr>
          <p:cNvPicPr>
            <a:picLocks noChangeAspect="1"/>
          </p:cNvPicPr>
          <p:nvPr/>
        </p:nvPicPr>
        <p:blipFill>
          <a:blip r:embed="rId5"/>
          <a:stretch>
            <a:fillRect/>
          </a:stretch>
        </p:blipFill>
        <p:spPr>
          <a:xfrm>
            <a:off x="3927635" y="1037733"/>
            <a:ext cx="1297955" cy="2844049"/>
          </a:xfrm>
          <a:prstGeom prst="roundRect">
            <a:avLst/>
          </a:prstGeom>
        </p:spPr>
      </p:pic>
      <p:pic>
        <p:nvPicPr>
          <p:cNvPr id="241" name="Picture 240">
            <a:extLst>
              <a:ext uri="{FF2B5EF4-FFF2-40B4-BE49-F238E27FC236}">
                <a16:creationId xmlns:a16="http://schemas.microsoft.com/office/drawing/2014/main" id="{E973233C-30D6-8DEF-68A6-9A3DF82DEFB7}"/>
              </a:ext>
            </a:extLst>
          </p:cNvPr>
          <p:cNvPicPr>
            <a:picLocks noChangeAspect="1"/>
          </p:cNvPicPr>
          <p:nvPr/>
        </p:nvPicPr>
        <p:blipFill>
          <a:blip r:embed="rId6"/>
          <a:stretch>
            <a:fillRect/>
          </a:stretch>
        </p:blipFill>
        <p:spPr>
          <a:xfrm>
            <a:off x="3931537" y="1037733"/>
            <a:ext cx="1290150" cy="2844049"/>
          </a:xfrm>
          <a:prstGeom prst="roundRect">
            <a:avLst/>
          </a:prstGeom>
        </p:spPr>
      </p:pic>
      <p:sp>
        <p:nvSpPr>
          <p:cNvPr id="2" name="Google Shape;899;p91">
            <a:extLst>
              <a:ext uri="{FF2B5EF4-FFF2-40B4-BE49-F238E27FC236}">
                <a16:creationId xmlns:a16="http://schemas.microsoft.com/office/drawing/2014/main" id="{3464641B-4171-F2CD-8019-ED707DED4FE2}"/>
              </a:ext>
            </a:extLst>
          </p:cNvPr>
          <p:cNvSpPr txBox="1">
            <a:spLocks noGrp="1"/>
          </p:cNvSpPr>
          <p:nvPr>
            <p:ph type="title"/>
          </p:nvPr>
        </p:nvSpPr>
        <p:spPr>
          <a:xfrm>
            <a:off x="5574031" y="105324"/>
            <a:ext cx="3218622" cy="6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bg1"/>
                </a:solidFill>
              </a:rPr>
              <a:t>Registration Page</a:t>
            </a:r>
            <a:endParaRPr lang="en-US" sz="2400" dirty="0">
              <a:solidFill>
                <a:schemeClr val="accent1"/>
              </a:solidFill>
            </a:endParaRPr>
          </a:p>
        </p:txBody>
      </p:sp>
      <p:pic>
        <p:nvPicPr>
          <p:cNvPr id="3" name="Picture 2">
            <a:extLst>
              <a:ext uri="{FF2B5EF4-FFF2-40B4-BE49-F238E27FC236}">
                <a16:creationId xmlns:a16="http://schemas.microsoft.com/office/drawing/2014/main" id="{95513914-79B8-6CF5-8667-F78DBB923FEA}"/>
              </a:ext>
            </a:extLst>
          </p:cNvPr>
          <p:cNvPicPr>
            <a:picLocks noChangeAspect="1"/>
          </p:cNvPicPr>
          <p:nvPr/>
        </p:nvPicPr>
        <p:blipFill>
          <a:blip r:embed="rId7"/>
          <a:stretch>
            <a:fillRect/>
          </a:stretch>
        </p:blipFill>
        <p:spPr>
          <a:xfrm>
            <a:off x="8115299" y="1277978"/>
            <a:ext cx="1028701" cy="1028701"/>
          </a:xfrm>
          <a:prstGeom prst="rect">
            <a:avLst/>
          </a:prstGeom>
        </p:spPr>
      </p:pic>
    </p:spTree>
    <p:extLst>
      <p:ext uri="{BB962C8B-B14F-4D97-AF65-F5344CB8AC3E}">
        <p14:creationId xmlns:p14="http://schemas.microsoft.com/office/powerpoint/2010/main" val="176963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3" name="#مصر_الزراعية مشكلة تسويق المحاصيل من اكبر المشاكل التى يعانيها المزارعين بالزراعية مباشر">
            <a:hlinkClick r:id="" action="ppaction://media"/>
            <a:extLst>
              <a:ext uri="{FF2B5EF4-FFF2-40B4-BE49-F238E27FC236}">
                <a16:creationId xmlns:a16="http://schemas.microsoft.com/office/drawing/2014/main" id="{2AA62A83-CDD4-EAD8-7509-FA0ECA09FC37}"/>
              </a:ext>
            </a:extLst>
          </p:cNvPr>
          <p:cNvPicPr>
            <a:picLocks noChangeAspect="1"/>
          </p:cNvPicPr>
          <p:nvPr>
            <a:videoFile r:link="rId1"/>
            <p:extLst>
              <p:ext uri="{DAA4B4D4-6D71-4841-9C94-3DE7FCFB9230}">
                <p14:media xmlns:p14="http://schemas.microsoft.com/office/powerpoint/2010/main" r:embed="rId2">
                  <p14:trim st="51905" end="104285.1093"/>
                </p14:media>
              </p:ext>
            </p:extLst>
          </p:nvPr>
        </p:nvPicPr>
        <p:blipFill rotWithShape="1">
          <a:blip r:embed="rId5"/>
          <a:srcRect l="2398" t="16753" r="1260" b="12366"/>
          <a:stretch>
            <a:fillRect/>
          </a:stretch>
        </p:blipFill>
        <p:spPr>
          <a:xfrm>
            <a:off x="283335" y="159376"/>
            <a:ext cx="8577330" cy="48247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3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a:extLst>
              <a:ext uri="{FF2B5EF4-FFF2-40B4-BE49-F238E27FC236}">
                <a16:creationId xmlns:a16="http://schemas.microsoft.com/office/drawing/2014/main" id="{50FDA6FB-5E29-D1C7-F47C-319AE6537812}"/>
              </a:ext>
            </a:extLst>
          </p:cNvPr>
          <p:cNvPicPr>
            <a:picLocks noChangeAspect="1"/>
          </p:cNvPicPr>
          <p:nvPr/>
        </p:nvPicPr>
        <p:blipFill>
          <a:blip r:embed="rId2"/>
          <a:stretch>
            <a:fillRect/>
          </a:stretch>
        </p:blipFill>
        <p:spPr>
          <a:xfrm>
            <a:off x="30527" y="2011689"/>
            <a:ext cx="1446676" cy="1120121"/>
          </a:xfrm>
          <a:prstGeom prst="roundRect">
            <a:avLst/>
          </a:prstGeom>
        </p:spPr>
      </p:pic>
      <p:pic>
        <p:nvPicPr>
          <p:cNvPr id="212" name="Picture 211">
            <a:extLst>
              <a:ext uri="{FF2B5EF4-FFF2-40B4-BE49-F238E27FC236}">
                <a16:creationId xmlns:a16="http://schemas.microsoft.com/office/drawing/2014/main" id="{99E6061B-679B-E5C4-4FA5-9DACEFFF4436}"/>
              </a:ext>
            </a:extLst>
          </p:cNvPr>
          <p:cNvPicPr>
            <a:picLocks noChangeAspect="1"/>
          </p:cNvPicPr>
          <p:nvPr/>
        </p:nvPicPr>
        <p:blipFill>
          <a:blip r:embed="rId3"/>
          <a:stretch>
            <a:fillRect/>
          </a:stretch>
        </p:blipFill>
        <p:spPr>
          <a:xfrm>
            <a:off x="5665659" y="918458"/>
            <a:ext cx="1296785" cy="2844049"/>
          </a:xfrm>
          <a:prstGeom prst="roundRect">
            <a:avLst/>
          </a:prstGeom>
        </p:spPr>
      </p:pic>
      <p:pic>
        <p:nvPicPr>
          <p:cNvPr id="214" name="Picture 213">
            <a:extLst>
              <a:ext uri="{FF2B5EF4-FFF2-40B4-BE49-F238E27FC236}">
                <a16:creationId xmlns:a16="http://schemas.microsoft.com/office/drawing/2014/main" id="{7297F68F-0445-1D45-FB84-4A80D7BEAA9F}"/>
              </a:ext>
            </a:extLst>
          </p:cNvPr>
          <p:cNvPicPr>
            <a:picLocks noChangeAspect="1"/>
          </p:cNvPicPr>
          <p:nvPr/>
        </p:nvPicPr>
        <p:blipFill>
          <a:blip r:embed="rId4"/>
          <a:stretch>
            <a:fillRect/>
          </a:stretch>
        </p:blipFill>
        <p:spPr>
          <a:xfrm>
            <a:off x="7619547" y="918457"/>
            <a:ext cx="1297955" cy="2844049"/>
          </a:xfrm>
          <a:prstGeom prst="roundRect">
            <a:avLst/>
          </a:prstGeom>
        </p:spPr>
      </p:pic>
      <p:pic>
        <p:nvPicPr>
          <p:cNvPr id="241" name="Picture 240">
            <a:extLst>
              <a:ext uri="{FF2B5EF4-FFF2-40B4-BE49-F238E27FC236}">
                <a16:creationId xmlns:a16="http://schemas.microsoft.com/office/drawing/2014/main" id="{E973233C-30D6-8DEF-68A6-9A3DF82DEFB7}"/>
              </a:ext>
            </a:extLst>
          </p:cNvPr>
          <p:cNvPicPr>
            <a:picLocks noChangeAspect="1"/>
          </p:cNvPicPr>
          <p:nvPr/>
        </p:nvPicPr>
        <p:blipFill>
          <a:blip r:embed="rId5"/>
          <a:stretch>
            <a:fillRect/>
          </a:stretch>
        </p:blipFill>
        <p:spPr>
          <a:xfrm>
            <a:off x="1597685" y="918459"/>
            <a:ext cx="1290150" cy="2844049"/>
          </a:xfrm>
          <a:prstGeom prst="roundRect">
            <a:avLst/>
          </a:prstGeom>
        </p:spPr>
      </p:pic>
      <p:pic>
        <p:nvPicPr>
          <p:cNvPr id="3" name="Picture 2">
            <a:extLst>
              <a:ext uri="{FF2B5EF4-FFF2-40B4-BE49-F238E27FC236}">
                <a16:creationId xmlns:a16="http://schemas.microsoft.com/office/drawing/2014/main" id="{E8D2AA4C-EDD0-DBDE-0DDD-291C402D5A92}"/>
              </a:ext>
            </a:extLst>
          </p:cNvPr>
          <p:cNvPicPr>
            <a:picLocks noChangeAspect="1"/>
          </p:cNvPicPr>
          <p:nvPr/>
        </p:nvPicPr>
        <p:blipFill>
          <a:blip r:embed="rId6"/>
          <a:stretch>
            <a:fillRect/>
          </a:stretch>
        </p:blipFill>
        <p:spPr>
          <a:xfrm>
            <a:off x="3596376" y="918457"/>
            <a:ext cx="1306584" cy="2844049"/>
          </a:xfrm>
          <a:prstGeom prst="roundRect">
            <a:avLst/>
          </a:prstGeom>
        </p:spPr>
      </p:pic>
    </p:spTree>
    <p:extLst>
      <p:ext uri="{BB962C8B-B14F-4D97-AF65-F5344CB8AC3E}">
        <p14:creationId xmlns:p14="http://schemas.microsoft.com/office/powerpoint/2010/main" val="208861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a:extLst>
              <a:ext uri="{FF2B5EF4-FFF2-40B4-BE49-F238E27FC236}">
                <a16:creationId xmlns:a16="http://schemas.microsoft.com/office/drawing/2014/main" id="{50FDA6FB-5E29-D1C7-F47C-319AE6537812}"/>
              </a:ext>
            </a:extLst>
          </p:cNvPr>
          <p:cNvPicPr>
            <a:picLocks noChangeAspect="1"/>
          </p:cNvPicPr>
          <p:nvPr/>
        </p:nvPicPr>
        <p:blipFill>
          <a:blip r:embed="rId2"/>
          <a:stretch>
            <a:fillRect/>
          </a:stretch>
        </p:blipFill>
        <p:spPr>
          <a:xfrm>
            <a:off x="361084" y="2224913"/>
            <a:ext cx="1446676" cy="1120121"/>
          </a:xfrm>
          <a:prstGeom prst="roundRect">
            <a:avLst/>
          </a:prstGeom>
        </p:spPr>
      </p:pic>
      <p:pic>
        <p:nvPicPr>
          <p:cNvPr id="212" name="Picture 211">
            <a:extLst>
              <a:ext uri="{FF2B5EF4-FFF2-40B4-BE49-F238E27FC236}">
                <a16:creationId xmlns:a16="http://schemas.microsoft.com/office/drawing/2014/main" id="{99E6061B-679B-E5C4-4FA5-9DACEFFF4436}"/>
              </a:ext>
            </a:extLst>
          </p:cNvPr>
          <p:cNvPicPr>
            <a:picLocks noChangeAspect="1"/>
          </p:cNvPicPr>
          <p:nvPr/>
        </p:nvPicPr>
        <p:blipFill>
          <a:blip r:embed="rId3"/>
          <a:stretch>
            <a:fillRect/>
          </a:stretch>
        </p:blipFill>
        <p:spPr>
          <a:xfrm>
            <a:off x="6220570" y="918461"/>
            <a:ext cx="1296785" cy="2844049"/>
          </a:xfrm>
          <a:prstGeom prst="roundRect">
            <a:avLst/>
          </a:prstGeom>
        </p:spPr>
      </p:pic>
      <p:pic>
        <p:nvPicPr>
          <p:cNvPr id="214" name="Picture 213">
            <a:extLst>
              <a:ext uri="{FF2B5EF4-FFF2-40B4-BE49-F238E27FC236}">
                <a16:creationId xmlns:a16="http://schemas.microsoft.com/office/drawing/2014/main" id="{7297F68F-0445-1D45-FB84-4A80D7BEAA9F}"/>
              </a:ext>
            </a:extLst>
          </p:cNvPr>
          <p:cNvPicPr>
            <a:picLocks noChangeAspect="1"/>
          </p:cNvPicPr>
          <p:nvPr/>
        </p:nvPicPr>
        <p:blipFill>
          <a:blip r:embed="rId4"/>
          <a:stretch>
            <a:fillRect/>
          </a:stretch>
        </p:blipFill>
        <p:spPr>
          <a:xfrm>
            <a:off x="7676164" y="918461"/>
            <a:ext cx="1297955" cy="2844049"/>
          </a:xfrm>
          <a:prstGeom prst="roundRect">
            <a:avLst/>
          </a:prstGeom>
        </p:spPr>
      </p:pic>
      <p:pic>
        <p:nvPicPr>
          <p:cNvPr id="241" name="Picture 240">
            <a:extLst>
              <a:ext uri="{FF2B5EF4-FFF2-40B4-BE49-F238E27FC236}">
                <a16:creationId xmlns:a16="http://schemas.microsoft.com/office/drawing/2014/main" id="{E973233C-30D6-8DEF-68A6-9A3DF82DEFB7}"/>
              </a:ext>
            </a:extLst>
          </p:cNvPr>
          <p:cNvPicPr>
            <a:picLocks noChangeAspect="1"/>
          </p:cNvPicPr>
          <p:nvPr/>
        </p:nvPicPr>
        <p:blipFill>
          <a:blip r:embed="rId5"/>
          <a:stretch>
            <a:fillRect/>
          </a:stretch>
        </p:blipFill>
        <p:spPr>
          <a:xfrm>
            <a:off x="1966569" y="100142"/>
            <a:ext cx="2203449" cy="4857355"/>
          </a:xfrm>
          <a:prstGeom prst="roundRect">
            <a:avLst/>
          </a:prstGeom>
        </p:spPr>
      </p:pic>
      <p:pic>
        <p:nvPicPr>
          <p:cNvPr id="2" name="Picture 1">
            <a:extLst>
              <a:ext uri="{FF2B5EF4-FFF2-40B4-BE49-F238E27FC236}">
                <a16:creationId xmlns:a16="http://schemas.microsoft.com/office/drawing/2014/main" id="{163CFF93-0F8A-08DF-2884-5610C5989BE3}"/>
              </a:ext>
            </a:extLst>
          </p:cNvPr>
          <p:cNvPicPr>
            <a:picLocks noChangeAspect="1"/>
          </p:cNvPicPr>
          <p:nvPr/>
        </p:nvPicPr>
        <p:blipFill>
          <a:blip r:embed="rId6"/>
          <a:stretch>
            <a:fillRect/>
          </a:stretch>
        </p:blipFill>
        <p:spPr>
          <a:xfrm>
            <a:off x="4502190" y="918460"/>
            <a:ext cx="1306584" cy="2844049"/>
          </a:xfrm>
          <a:prstGeom prst="roundRect">
            <a:avLst/>
          </a:prstGeom>
        </p:spPr>
      </p:pic>
    </p:spTree>
    <p:extLst>
      <p:ext uri="{BB962C8B-B14F-4D97-AF65-F5344CB8AC3E}">
        <p14:creationId xmlns:p14="http://schemas.microsoft.com/office/powerpoint/2010/main" val="63276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a:extLst>
              <a:ext uri="{FF2B5EF4-FFF2-40B4-BE49-F238E27FC236}">
                <a16:creationId xmlns:a16="http://schemas.microsoft.com/office/drawing/2014/main" id="{50FDA6FB-5E29-D1C7-F47C-319AE6537812}"/>
              </a:ext>
            </a:extLst>
          </p:cNvPr>
          <p:cNvPicPr>
            <a:picLocks noChangeAspect="1"/>
          </p:cNvPicPr>
          <p:nvPr/>
        </p:nvPicPr>
        <p:blipFill>
          <a:blip r:embed="rId2"/>
          <a:stretch>
            <a:fillRect/>
          </a:stretch>
        </p:blipFill>
        <p:spPr>
          <a:xfrm>
            <a:off x="415121" y="1613179"/>
            <a:ext cx="2476056" cy="1917141"/>
          </a:xfrm>
          <a:prstGeom prst="roundRect">
            <a:avLst/>
          </a:prstGeom>
        </p:spPr>
      </p:pic>
      <p:pic>
        <p:nvPicPr>
          <p:cNvPr id="212" name="Picture 211">
            <a:extLst>
              <a:ext uri="{FF2B5EF4-FFF2-40B4-BE49-F238E27FC236}">
                <a16:creationId xmlns:a16="http://schemas.microsoft.com/office/drawing/2014/main" id="{99E6061B-679B-E5C4-4FA5-9DACEFFF4436}"/>
              </a:ext>
            </a:extLst>
          </p:cNvPr>
          <p:cNvPicPr>
            <a:picLocks noChangeAspect="1"/>
          </p:cNvPicPr>
          <p:nvPr/>
        </p:nvPicPr>
        <p:blipFill>
          <a:blip r:embed="rId3"/>
          <a:stretch>
            <a:fillRect/>
          </a:stretch>
        </p:blipFill>
        <p:spPr>
          <a:xfrm>
            <a:off x="6194066" y="918460"/>
            <a:ext cx="1296785" cy="2844049"/>
          </a:xfrm>
          <a:prstGeom prst="roundRect">
            <a:avLst/>
          </a:prstGeom>
        </p:spPr>
      </p:pic>
      <p:pic>
        <p:nvPicPr>
          <p:cNvPr id="214" name="Picture 213">
            <a:extLst>
              <a:ext uri="{FF2B5EF4-FFF2-40B4-BE49-F238E27FC236}">
                <a16:creationId xmlns:a16="http://schemas.microsoft.com/office/drawing/2014/main" id="{7297F68F-0445-1D45-FB84-4A80D7BEAA9F}"/>
              </a:ext>
            </a:extLst>
          </p:cNvPr>
          <p:cNvPicPr>
            <a:picLocks noChangeAspect="1"/>
          </p:cNvPicPr>
          <p:nvPr/>
        </p:nvPicPr>
        <p:blipFill>
          <a:blip r:embed="rId4"/>
          <a:stretch>
            <a:fillRect/>
          </a:stretch>
        </p:blipFill>
        <p:spPr>
          <a:xfrm>
            <a:off x="7751259" y="918460"/>
            <a:ext cx="1297955" cy="2844049"/>
          </a:xfrm>
          <a:prstGeom prst="roundRect">
            <a:avLst/>
          </a:prstGeom>
        </p:spPr>
      </p:pic>
      <p:pic>
        <p:nvPicPr>
          <p:cNvPr id="241" name="Picture 240">
            <a:extLst>
              <a:ext uri="{FF2B5EF4-FFF2-40B4-BE49-F238E27FC236}">
                <a16:creationId xmlns:a16="http://schemas.microsoft.com/office/drawing/2014/main" id="{E973233C-30D6-8DEF-68A6-9A3DF82DEFB7}"/>
              </a:ext>
            </a:extLst>
          </p:cNvPr>
          <p:cNvPicPr>
            <a:picLocks noChangeAspect="1"/>
          </p:cNvPicPr>
          <p:nvPr/>
        </p:nvPicPr>
        <p:blipFill>
          <a:blip r:embed="rId5"/>
          <a:stretch>
            <a:fillRect/>
          </a:stretch>
        </p:blipFill>
        <p:spPr>
          <a:xfrm>
            <a:off x="3193961" y="918460"/>
            <a:ext cx="1290150" cy="2844049"/>
          </a:xfrm>
          <a:prstGeom prst="roundRect">
            <a:avLst/>
          </a:prstGeom>
        </p:spPr>
      </p:pic>
      <p:pic>
        <p:nvPicPr>
          <p:cNvPr id="2" name="Picture 1">
            <a:extLst>
              <a:ext uri="{FF2B5EF4-FFF2-40B4-BE49-F238E27FC236}">
                <a16:creationId xmlns:a16="http://schemas.microsoft.com/office/drawing/2014/main" id="{348B5569-C47B-33D6-EFC6-137C75EBED7D}"/>
              </a:ext>
            </a:extLst>
          </p:cNvPr>
          <p:cNvPicPr>
            <a:picLocks noChangeAspect="1"/>
          </p:cNvPicPr>
          <p:nvPr/>
        </p:nvPicPr>
        <p:blipFill>
          <a:blip r:embed="rId6"/>
          <a:stretch>
            <a:fillRect/>
          </a:stretch>
        </p:blipFill>
        <p:spPr>
          <a:xfrm>
            <a:off x="4685796" y="918459"/>
            <a:ext cx="1306584" cy="2844049"/>
          </a:xfrm>
          <a:prstGeom prst="roundRect">
            <a:avLst/>
          </a:prstGeom>
        </p:spPr>
      </p:pic>
    </p:spTree>
    <p:extLst>
      <p:ext uri="{BB962C8B-B14F-4D97-AF65-F5344CB8AC3E}">
        <p14:creationId xmlns:p14="http://schemas.microsoft.com/office/powerpoint/2010/main" val="2098835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a:extLst>
              <a:ext uri="{FF2B5EF4-FFF2-40B4-BE49-F238E27FC236}">
                <a16:creationId xmlns:a16="http://schemas.microsoft.com/office/drawing/2014/main" id="{50FDA6FB-5E29-D1C7-F47C-319AE6537812}"/>
              </a:ext>
            </a:extLst>
          </p:cNvPr>
          <p:cNvPicPr>
            <a:picLocks noChangeAspect="1"/>
          </p:cNvPicPr>
          <p:nvPr/>
        </p:nvPicPr>
        <p:blipFill>
          <a:blip r:embed="rId2"/>
          <a:stretch>
            <a:fillRect/>
          </a:stretch>
        </p:blipFill>
        <p:spPr>
          <a:xfrm>
            <a:off x="30527" y="2011689"/>
            <a:ext cx="1446676" cy="1120121"/>
          </a:xfrm>
          <a:prstGeom prst="roundRect">
            <a:avLst/>
          </a:prstGeom>
        </p:spPr>
      </p:pic>
      <p:pic>
        <p:nvPicPr>
          <p:cNvPr id="212" name="Picture 211">
            <a:extLst>
              <a:ext uri="{FF2B5EF4-FFF2-40B4-BE49-F238E27FC236}">
                <a16:creationId xmlns:a16="http://schemas.microsoft.com/office/drawing/2014/main" id="{99E6061B-679B-E5C4-4FA5-9DACEFFF4436}"/>
              </a:ext>
            </a:extLst>
          </p:cNvPr>
          <p:cNvPicPr>
            <a:picLocks noChangeAspect="1"/>
          </p:cNvPicPr>
          <p:nvPr/>
        </p:nvPicPr>
        <p:blipFill>
          <a:blip r:embed="rId3"/>
          <a:stretch>
            <a:fillRect/>
          </a:stretch>
        </p:blipFill>
        <p:spPr>
          <a:xfrm>
            <a:off x="5665659" y="918458"/>
            <a:ext cx="1296785" cy="2844049"/>
          </a:xfrm>
          <a:prstGeom prst="roundRect">
            <a:avLst/>
          </a:prstGeom>
        </p:spPr>
      </p:pic>
      <p:pic>
        <p:nvPicPr>
          <p:cNvPr id="214" name="Picture 213">
            <a:extLst>
              <a:ext uri="{FF2B5EF4-FFF2-40B4-BE49-F238E27FC236}">
                <a16:creationId xmlns:a16="http://schemas.microsoft.com/office/drawing/2014/main" id="{7297F68F-0445-1D45-FB84-4A80D7BEAA9F}"/>
              </a:ext>
            </a:extLst>
          </p:cNvPr>
          <p:cNvPicPr>
            <a:picLocks noChangeAspect="1"/>
          </p:cNvPicPr>
          <p:nvPr/>
        </p:nvPicPr>
        <p:blipFill>
          <a:blip r:embed="rId4"/>
          <a:stretch>
            <a:fillRect/>
          </a:stretch>
        </p:blipFill>
        <p:spPr>
          <a:xfrm>
            <a:off x="7619547" y="918457"/>
            <a:ext cx="1297955" cy="2844049"/>
          </a:xfrm>
          <a:prstGeom prst="roundRect">
            <a:avLst/>
          </a:prstGeom>
        </p:spPr>
      </p:pic>
      <p:pic>
        <p:nvPicPr>
          <p:cNvPr id="241" name="Picture 240">
            <a:extLst>
              <a:ext uri="{FF2B5EF4-FFF2-40B4-BE49-F238E27FC236}">
                <a16:creationId xmlns:a16="http://schemas.microsoft.com/office/drawing/2014/main" id="{E973233C-30D6-8DEF-68A6-9A3DF82DEFB7}"/>
              </a:ext>
            </a:extLst>
          </p:cNvPr>
          <p:cNvPicPr>
            <a:picLocks noChangeAspect="1"/>
          </p:cNvPicPr>
          <p:nvPr/>
        </p:nvPicPr>
        <p:blipFill>
          <a:blip r:embed="rId5"/>
          <a:stretch>
            <a:fillRect/>
          </a:stretch>
        </p:blipFill>
        <p:spPr>
          <a:xfrm>
            <a:off x="1597685" y="918459"/>
            <a:ext cx="1290150" cy="2844049"/>
          </a:xfrm>
          <a:prstGeom prst="roundRect">
            <a:avLst/>
          </a:prstGeom>
        </p:spPr>
      </p:pic>
      <p:pic>
        <p:nvPicPr>
          <p:cNvPr id="3" name="Picture 2">
            <a:extLst>
              <a:ext uri="{FF2B5EF4-FFF2-40B4-BE49-F238E27FC236}">
                <a16:creationId xmlns:a16="http://schemas.microsoft.com/office/drawing/2014/main" id="{E8D2AA4C-EDD0-DBDE-0DDD-291C402D5A92}"/>
              </a:ext>
            </a:extLst>
          </p:cNvPr>
          <p:cNvPicPr>
            <a:picLocks noChangeAspect="1"/>
          </p:cNvPicPr>
          <p:nvPr/>
        </p:nvPicPr>
        <p:blipFill>
          <a:blip r:embed="rId6"/>
          <a:stretch>
            <a:fillRect/>
          </a:stretch>
        </p:blipFill>
        <p:spPr>
          <a:xfrm>
            <a:off x="3185882" y="244536"/>
            <a:ext cx="2138290" cy="4654428"/>
          </a:xfrm>
          <a:prstGeom prst="roundRect">
            <a:avLst/>
          </a:prstGeom>
        </p:spPr>
      </p:pic>
    </p:spTree>
    <p:extLst>
      <p:ext uri="{BB962C8B-B14F-4D97-AF65-F5344CB8AC3E}">
        <p14:creationId xmlns:p14="http://schemas.microsoft.com/office/powerpoint/2010/main" val="390575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a:extLst>
              <a:ext uri="{FF2B5EF4-FFF2-40B4-BE49-F238E27FC236}">
                <a16:creationId xmlns:a16="http://schemas.microsoft.com/office/drawing/2014/main" id="{50FDA6FB-5E29-D1C7-F47C-319AE6537812}"/>
              </a:ext>
            </a:extLst>
          </p:cNvPr>
          <p:cNvPicPr>
            <a:picLocks noChangeAspect="1"/>
          </p:cNvPicPr>
          <p:nvPr/>
        </p:nvPicPr>
        <p:blipFill>
          <a:blip r:embed="rId2"/>
          <a:stretch>
            <a:fillRect/>
          </a:stretch>
        </p:blipFill>
        <p:spPr>
          <a:xfrm>
            <a:off x="149050" y="2193991"/>
            <a:ext cx="1446676" cy="1120121"/>
          </a:xfrm>
          <a:prstGeom prst="roundRect">
            <a:avLst/>
          </a:prstGeom>
        </p:spPr>
      </p:pic>
      <p:pic>
        <p:nvPicPr>
          <p:cNvPr id="212" name="Picture 211">
            <a:extLst>
              <a:ext uri="{FF2B5EF4-FFF2-40B4-BE49-F238E27FC236}">
                <a16:creationId xmlns:a16="http://schemas.microsoft.com/office/drawing/2014/main" id="{99E6061B-679B-E5C4-4FA5-9DACEFFF4436}"/>
              </a:ext>
            </a:extLst>
          </p:cNvPr>
          <p:cNvPicPr>
            <a:picLocks noChangeAspect="1"/>
          </p:cNvPicPr>
          <p:nvPr/>
        </p:nvPicPr>
        <p:blipFill>
          <a:blip r:embed="rId3"/>
          <a:stretch>
            <a:fillRect/>
          </a:stretch>
        </p:blipFill>
        <p:spPr>
          <a:xfrm>
            <a:off x="5142847" y="132427"/>
            <a:ext cx="2224489" cy="4878646"/>
          </a:xfrm>
          <a:prstGeom prst="roundRect">
            <a:avLst/>
          </a:prstGeom>
        </p:spPr>
      </p:pic>
      <p:pic>
        <p:nvPicPr>
          <p:cNvPr id="214" name="Picture 213">
            <a:extLst>
              <a:ext uri="{FF2B5EF4-FFF2-40B4-BE49-F238E27FC236}">
                <a16:creationId xmlns:a16="http://schemas.microsoft.com/office/drawing/2014/main" id="{7297F68F-0445-1D45-FB84-4A80D7BEAA9F}"/>
              </a:ext>
            </a:extLst>
          </p:cNvPr>
          <p:cNvPicPr>
            <a:picLocks noChangeAspect="1"/>
          </p:cNvPicPr>
          <p:nvPr/>
        </p:nvPicPr>
        <p:blipFill>
          <a:blip r:embed="rId4"/>
          <a:stretch>
            <a:fillRect/>
          </a:stretch>
        </p:blipFill>
        <p:spPr>
          <a:xfrm>
            <a:off x="7623840" y="918460"/>
            <a:ext cx="1297955" cy="2844049"/>
          </a:xfrm>
          <a:prstGeom prst="roundRect">
            <a:avLst/>
          </a:prstGeom>
        </p:spPr>
      </p:pic>
      <p:pic>
        <p:nvPicPr>
          <p:cNvPr id="241" name="Picture 240">
            <a:extLst>
              <a:ext uri="{FF2B5EF4-FFF2-40B4-BE49-F238E27FC236}">
                <a16:creationId xmlns:a16="http://schemas.microsoft.com/office/drawing/2014/main" id="{E973233C-30D6-8DEF-68A6-9A3DF82DEFB7}"/>
              </a:ext>
            </a:extLst>
          </p:cNvPr>
          <p:cNvPicPr>
            <a:picLocks noChangeAspect="1"/>
          </p:cNvPicPr>
          <p:nvPr/>
        </p:nvPicPr>
        <p:blipFill>
          <a:blip r:embed="rId5"/>
          <a:stretch>
            <a:fillRect/>
          </a:stretch>
        </p:blipFill>
        <p:spPr>
          <a:xfrm>
            <a:off x="1847299" y="918460"/>
            <a:ext cx="1290150" cy="2844049"/>
          </a:xfrm>
          <a:prstGeom prst="roundRect">
            <a:avLst/>
          </a:prstGeom>
        </p:spPr>
      </p:pic>
      <p:pic>
        <p:nvPicPr>
          <p:cNvPr id="2" name="Picture 1">
            <a:extLst>
              <a:ext uri="{FF2B5EF4-FFF2-40B4-BE49-F238E27FC236}">
                <a16:creationId xmlns:a16="http://schemas.microsoft.com/office/drawing/2014/main" id="{C75EC4C0-C5CC-0793-A28E-9880B0DB3DE8}"/>
              </a:ext>
            </a:extLst>
          </p:cNvPr>
          <p:cNvPicPr>
            <a:picLocks noChangeAspect="1"/>
          </p:cNvPicPr>
          <p:nvPr/>
        </p:nvPicPr>
        <p:blipFill>
          <a:blip r:embed="rId6"/>
          <a:stretch>
            <a:fillRect/>
          </a:stretch>
        </p:blipFill>
        <p:spPr>
          <a:xfrm>
            <a:off x="3486856" y="918460"/>
            <a:ext cx="1306584" cy="2844049"/>
          </a:xfrm>
          <a:prstGeom prst="roundRect">
            <a:avLst/>
          </a:prstGeom>
        </p:spPr>
      </p:pic>
    </p:spTree>
    <p:extLst>
      <p:ext uri="{BB962C8B-B14F-4D97-AF65-F5344CB8AC3E}">
        <p14:creationId xmlns:p14="http://schemas.microsoft.com/office/powerpoint/2010/main" val="2789646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a:extLst>
              <a:ext uri="{FF2B5EF4-FFF2-40B4-BE49-F238E27FC236}">
                <a16:creationId xmlns:a16="http://schemas.microsoft.com/office/drawing/2014/main" id="{50FDA6FB-5E29-D1C7-F47C-319AE6537812}"/>
              </a:ext>
            </a:extLst>
          </p:cNvPr>
          <p:cNvPicPr>
            <a:picLocks noChangeAspect="1"/>
          </p:cNvPicPr>
          <p:nvPr/>
        </p:nvPicPr>
        <p:blipFill>
          <a:blip r:embed="rId2"/>
          <a:stretch>
            <a:fillRect/>
          </a:stretch>
        </p:blipFill>
        <p:spPr>
          <a:xfrm>
            <a:off x="103672" y="2207243"/>
            <a:ext cx="1446676" cy="1120121"/>
          </a:xfrm>
          <a:prstGeom prst="roundRect">
            <a:avLst/>
          </a:prstGeom>
        </p:spPr>
      </p:pic>
      <p:pic>
        <p:nvPicPr>
          <p:cNvPr id="212" name="Picture 211">
            <a:extLst>
              <a:ext uri="{FF2B5EF4-FFF2-40B4-BE49-F238E27FC236}">
                <a16:creationId xmlns:a16="http://schemas.microsoft.com/office/drawing/2014/main" id="{99E6061B-679B-E5C4-4FA5-9DACEFFF4436}"/>
              </a:ext>
            </a:extLst>
          </p:cNvPr>
          <p:cNvPicPr>
            <a:picLocks noChangeAspect="1"/>
          </p:cNvPicPr>
          <p:nvPr/>
        </p:nvPicPr>
        <p:blipFill>
          <a:blip r:embed="rId3"/>
          <a:stretch>
            <a:fillRect/>
          </a:stretch>
        </p:blipFill>
        <p:spPr>
          <a:xfrm>
            <a:off x="4654575" y="1028896"/>
            <a:ext cx="1296785" cy="2844049"/>
          </a:xfrm>
          <a:prstGeom prst="roundRect">
            <a:avLst/>
          </a:prstGeom>
        </p:spPr>
      </p:pic>
      <p:pic>
        <p:nvPicPr>
          <p:cNvPr id="214" name="Picture 213">
            <a:extLst>
              <a:ext uri="{FF2B5EF4-FFF2-40B4-BE49-F238E27FC236}">
                <a16:creationId xmlns:a16="http://schemas.microsoft.com/office/drawing/2014/main" id="{7297F68F-0445-1D45-FB84-4A80D7BEAA9F}"/>
              </a:ext>
            </a:extLst>
          </p:cNvPr>
          <p:cNvPicPr>
            <a:picLocks noChangeAspect="1"/>
          </p:cNvPicPr>
          <p:nvPr/>
        </p:nvPicPr>
        <p:blipFill>
          <a:blip r:embed="rId4"/>
          <a:stretch>
            <a:fillRect/>
          </a:stretch>
        </p:blipFill>
        <p:spPr>
          <a:xfrm>
            <a:off x="6059605" y="105746"/>
            <a:ext cx="2250849" cy="4932008"/>
          </a:xfrm>
          <a:prstGeom prst="roundRect">
            <a:avLst/>
          </a:prstGeom>
        </p:spPr>
      </p:pic>
      <p:pic>
        <p:nvPicPr>
          <p:cNvPr id="241" name="Picture 240">
            <a:extLst>
              <a:ext uri="{FF2B5EF4-FFF2-40B4-BE49-F238E27FC236}">
                <a16:creationId xmlns:a16="http://schemas.microsoft.com/office/drawing/2014/main" id="{E973233C-30D6-8DEF-68A6-9A3DF82DEFB7}"/>
              </a:ext>
            </a:extLst>
          </p:cNvPr>
          <p:cNvPicPr>
            <a:picLocks noChangeAspect="1"/>
          </p:cNvPicPr>
          <p:nvPr/>
        </p:nvPicPr>
        <p:blipFill>
          <a:blip r:embed="rId5"/>
          <a:stretch>
            <a:fillRect/>
          </a:stretch>
        </p:blipFill>
        <p:spPr>
          <a:xfrm>
            <a:off x="1837125" y="1028896"/>
            <a:ext cx="1290150" cy="2844049"/>
          </a:xfrm>
          <a:prstGeom prst="roundRect">
            <a:avLst/>
          </a:prstGeom>
        </p:spPr>
      </p:pic>
      <p:pic>
        <p:nvPicPr>
          <p:cNvPr id="2" name="Picture 1">
            <a:extLst>
              <a:ext uri="{FF2B5EF4-FFF2-40B4-BE49-F238E27FC236}">
                <a16:creationId xmlns:a16="http://schemas.microsoft.com/office/drawing/2014/main" id="{5213C332-BAA1-1725-9A57-573550449F3E}"/>
              </a:ext>
            </a:extLst>
          </p:cNvPr>
          <p:cNvPicPr>
            <a:picLocks noChangeAspect="1"/>
          </p:cNvPicPr>
          <p:nvPr/>
        </p:nvPicPr>
        <p:blipFill>
          <a:blip r:embed="rId6"/>
          <a:stretch>
            <a:fillRect/>
          </a:stretch>
        </p:blipFill>
        <p:spPr>
          <a:xfrm>
            <a:off x="3265416" y="1028895"/>
            <a:ext cx="1306584" cy="2844049"/>
          </a:xfrm>
          <a:prstGeom prst="roundRect">
            <a:avLst/>
          </a:prstGeom>
        </p:spPr>
      </p:pic>
    </p:spTree>
    <p:extLst>
      <p:ext uri="{BB962C8B-B14F-4D97-AF65-F5344CB8AC3E}">
        <p14:creationId xmlns:p14="http://schemas.microsoft.com/office/powerpoint/2010/main" val="580453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34D45E-AAFE-0D66-5219-339EDF8CE51F}"/>
              </a:ext>
            </a:extLst>
          </p:cNvPr>
          <p:cNvPicPr>
            <a:picLocks noChangeAspect="1"/>
          </p:cNvPicPr>
          <p:nvPr/>
        </p:nvPicPr>
        <p:blipFill>
          <a:blip r:embed="rId2"/>
          <a:stretch>
            <a:fillRect/>
          </a:stretch>
        </p:blipFill>
        <p:spPr>
          <a:xfrm>
            <a:off x="3833122" y="819050"/>
            <a:ext cx="1573646" cy="3443553"/>
          </a:xfrm>
          <a:prstGeom prst="roundRect">
            <a:avLst/>
          </a:prstGeom>
        </p:spPr>
      </p:pic>
      <p:pic>
        <p:nvPicPr>
          <p:cNvPr id="5" name="Picture 4">
            <a:extLst>
              <a:ext uri="{FF2B5EF4-FFF2-40B4-BE49-F238E27FC236}">
                <a16:creationId xmlns:a16="http://schemas.microsoft.com/office/drawing/2014/main" id="{123C704B-8C75-64D5-0C03-E24F082A9D38}"/>
              </a:ext>
            </a:extLst>
          </p:cNvPr>
          <p:cNvPicPr>
            <a:picLocks noChangeAspect="1"/>
          </p:cNvPicPr>
          <p:nvPr/>
        </p:nvPicPr>
        <p:blipFill>
          <a:blip r:embed="rId3"/>
          <a:stretch>
            <a:fillRect/>
          </a:stretch>
        </p:blipFill>
        <p:spPr>
          <a:xfrm>
            <a:off x="4048576" y="880896"/>
            <a:ext cx="1142738" cy="3443553"/>
          </a:xfrm>
          <a:prstGeom prst="roundRect">
            <a:avLst/>
          </a:prstGeom>
        </p:spPr>
      </p:pic>
      <p:pic>
        <p:nvPicPr>
          <p:cNvPr id="6" name="Picture 5">
            <a:extLst>
              <a:ext uri="{FF2B5EF4-FFF2-40B4-BE49-F238E27FC236}">
                <a16:creationId xmlns:a16="http://schemas.microsoft.com/office/drawing/2014/main" id="{4D419337-91F7-D399-CA44-F54E325B5CF1}"/>
              </a:ext>
            </a:extLst>
          </p:cNvPr>
          <p:cNvPicPr>
            <a:picLocks noChangeAspect="1"/>
          </p:cNvPicPr>
          <p:nvPr/>
        </p:nvPicPr>
        <p:blipFill>
          <a:blip r:embed="rId4"/>
          <a:stretch>
            <a:fillRect/>
          </a:stretch>
        </p:blipFill>
        <p:spPr>
          <a:xfrm>
            <a:off x="3831916" y="849973"/>
            <a:ext cx="1576058" cy="3443553"/>
          </a:xfrm>
          <a:prstGeom prst="roundRect">
            <a:avLst/>
          </a:prstGeom>
        </p:spPr>
      </p:pic>
      <p:sp>
        <p:nvSpPr>
          <p:cNvPr id="2" name="Google Shape;899;p91">
            <a:extLst>
              <a:ext uri="{FF2B5EF4-FFF2-40B4-BE49-F238E27FC236}">
                <a16:creationId xmlns:a16="http://schemas.microsoft.com/office/drawing/2014/main" id="{46348DB0-752D-3EFF-B87D-E2291683D131}"/>
              </a:ext>
            </a:extLst>
          </p:cNvPr>
          <p:cNvSpPr txBox="1">
            <a:spLocks noGrp="1"/>
          </p:cNvSpPr>
          <p:nvPr>
            <p:ph type="title"/>
          </p:nvPr>
        </p:nvSpPr>
        <p:spPr>
          <a:xfrm>
            <a:off x="5574031" y="105324"/>
            <a:ext cx="3218622" cy="1246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bg1"/>
                </a:solidFill>
              </a:rPr>
              <a:t>Dashboard , Profile , Side Menu Bar , Cart</a:t>
            </a:r>
            <a:endParaRPr lang="en-US" sz="2400" dirty="0">
              <a:solidFill>
                <a:schemeClr val="accent1"/>
              </a:solidFill>
            </a:endParaRPr>
          </a:p>
        </p:txBody>
      </p:sp>
      <p:pic>
        <p:nvPicPr>
          <p:cNvPr id="3" name="Picture 2">
            <a:extLst>
              <a:ext uri="{FF2B5EF4-FFF2-40B4-BE49-F238E27FC236}">
                <a16:creationId xmlns:a16="http://schemas.microsoft.com/office/drawing/2014/main" id="{BC44600B-AF1E-79DA-A6FF-F8D5C7CAEDE5}"/>
              </a:ext>
            </a:extLst>
          </p:cNvPr>
          <p:cNvPicPr>
            <a:picLocks noChangeAspect="1"/>
          </p:cNvPicPr>
          <p:nvPr/>
        </p:nvPicPr>
        <p:blipFill>
          <a:blip r:embed="rId5"/>
          <a:stretch>
            <a:fillRect/>
          </a:stretch>
        </p:blipFill>
        <p:spPr>
          <a:xfrm>
            <a:off x="3824685" y="849973"/>
            <a:ext cx="1590520" cy="3443553"/>
          </a:xfrm>
          <a:prstGeom prst="roundRect">
            <a:avLst/>
          </a:prstGeom>
        </p:spPr>
      </p:pic>
      <p:pic>
        <p:nvPicPr>
          <p:cNvPr id="7" name="Picture 6">
            <a:extLst>
              <a:ext uri="{FF2B5EF4-FFF2-40B4-BE49-F238E27FC236}">
                <a16:creationId xmlns:a16="http://schemas.microsoft.com/office/drawing/2014/main" id="{E7025CE5-9344-2ED2-B1ED-9A5C3412D5CC}"/>
              </a:ext>
            </a:extLst>
          </p:cNvPr>
          <p:cNvPicPr>
            <a:picLocks noChangeAspect="1"/>
          </p:cNvPicPr>
          <p:nvPr/>
        </p:nvPicPr>
        <p:blipFill>
          <a:blip r:embed="rId6"/>
          <a:stretch>
            <a:fillRect/>
          </a:stretch>
        </p:blipFill>
        <p:spPr>
          <a:xfrm>
            <a:off x="8148130" y="1252579"/>
            <a:ext cx="1028701" cy="1028701"/>
          </a:xfrm>
          <a:prstGeom prst="rect">
            <a:avLst/>
          </a:prstGeom>
        </p:spPr>
      </p:pic>
    </p:spTree>
    <p:extLst>
      <p:ext uri="{BB962C8B-B14F-4D97-AF65-F5344CB8AC3E}">
        <p14:creationId xmlns:p14="http://schemas.microsoft.com/office/powerpoint/2010/main" val="17914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4600B-AF1E-79DA-A6FF-F8D5C7CAEDE5}"/>
              </a:ext>
            </a:extLst>
          </p:cNvPr>
          <p:cNvPicPr>
            <a:picLocks noChangeAspect="1"/>
          </p:cNvPicPr>
          <p:nvPr/>
        </p:nvPicPr>
        <p:blipFill>
          <a:blip r:embed="rId2"/>
          <a:stretch>
            <a:fillRect/>
          </a:stretch>
        </p:blipFill>
        <p:spPr>
          <a:xfrm>
            <a:off x="4827319" y="849971"/>
            <a:ext cx="1590520" cy="3443553"/>
          </a:xfrm>
          <a:prstGeom prst="roundRect">
            <a:avLst/>
          </a:prstGeom>
        </p:spPr>
      </p:pic>
      <p:pic>
        <p:nvPicPr>
          <p:cNvPr id="4" name="Picture 3">
            <a:extLst>
              <a:ext uri="{FF2B5EF4-FFF2-40B4-BE49-F238E27FC236}">
                <a16:creationId xmlns:a16="http://schemas.microsoft.com/office/drawing/2014/main" id="{ED34D45E-AAFE-0D66-5219-339EDF8CE51F}"/>
              </a:ext>
            </a:extLst>
          </p:cNvPr>
          <p:cNvPicPr>
            <a:picLocks noChangeAspect="1"/>
          </p:cNvPicPr>
          <p:nvPr/>
        </p:nvPicPr>
        <p:blipFill>
          <a:blip r:embed="rId3"/>
          <a:stretch>
            <a:fillRect/>
          </a:stretch>
        </p:blipFill>
        <p:spPr>
          <a:xfrm>
            <a:off x="7330917" y="849971"/>
            <a:ext cx="1573646" cy="3443553"/>
          </a:xfrm>
          <a:prstGeom prst="roundRect">
            <a:avLst/>
          </a:prstGeom>
        </p:spPr>
      </p:pic>
      <p:pic>
        <p:nvPicPr>
          <p:cNvPr id="5" name="Picture 4">
            <a:extLst>
              <a:ext uri="{FF2B5EF4-FFF2-40B4-BE49-F238E27FC236}">
                <a16:creationId xmlns:a16="http://schemas.microsoft.com/office/drawing/2014/main" id="{123C704B-8C75-64D5-0C03-E24F082A9D38}"/>
              </a:ext>
            </a:extLst>
          </p:cNvPr>
          <p:cNvPicPr>
            <a:picLocks noChangeAspect="1"/>
          </p:cNvPicPr>
          <p:nvPr/>
        </p:nvPicPr>
        <p:blipFill>
          <a:blip r:embed="rId4"/>
          <a:stretch>
            <a:fillRect/>
          </a:stretch>
        </p:blipFill>
        <p:spPr>
          <a:xfrm>
            <a:off x="2771502" y="849972"/>
            <a:ext cx="1142738" cy="3443553"/>
          </a:xfrm>
          <a:prstGeom prst="roundRect">
            <a:avLst/>
          </a:prstGeom>
        </p:spPr>
      </p:pic>
      <p:pic>
        <p:nvPicPr>
          <p:cNvPr id="6" name="Picture 5">
            <a:extLst>
              <a:ext uri="{FF2B5EF4-FFF2-40B4-BE49-F238E27FC236}">
                <a16:creationId xmlns:a16="http://schemas.microsoft.com/office/drawing/2014/main" id="{4D419337-91F7-D399-CA44-F54E325B5CF1}"/>
              </a:ext>
            </a:extLst>
          </p:cNvPr>
          <p:cNvPicPr>
            <a:picLocks noChangeAspect="1"/>
          </p:cNvPicPr>
          <p:nvPr/>
        </p:nvPicPr>
        <p:blipFill>
          <a:blip r:embed="rId5"/>
          <a:stretch>
            <a:fillRect/>
          </a:stretch>
        </p:blipFill>
        <p:spPr>
          <a:xfrm>
            <a:off x="282365" y="849972"/>
            <a:ext cx="1576058" cy="3443553"/>
          </a:xfrm>
          <a:prstGeom prst="roundRect">
            <a:avLst/>
          </a:prstGeom>
        </p:spPr>
      </p:pic>
    </p:spTree>
    <p:extLst>
      <p:ext uri="{BB962C8B-B14F-4D97-AF65-F5344CB8AC3E}">
        <p14:creationId xmlns:p14="http://schemas.microsoft.com/office/powerpoint/2010/main" val="3089486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4600B-AF1E-79DA-A6FF-F8D5C7CAEDE5}"/>
              </a:ext>
            </a:extLst>
          </p:cNvPr>
          <p:cNvPicPr>
            <a:picLocks noChangeAspect="1"/>
          </p:cNvPicPr>
          <p:nvPr/>
        </p:nvPicPr>
        <p:blipFill>
          <a:blip r:embed="rId2"/>
          <a:stretch>
            <a:fillRect/>
          </a:stretch>
        </p:blipFill>
        <p:spPr>
          <a:xfrm>
            <a:off x="3679686" y="66699"/>
            <a:ext cx="2314083" cy="5010102"/>
          </a:xfrm>
          <a:prstGeom prst="roundRect">
            <a:avLst/>
          </a:prstGeom>
        </p:spPr>
      </p:pic>
      <p:pic>
        <p:nvPicPr>
          <p:cNvPr id="4" name="Picture 3">
            <a:extLst>
              <a:ext uri="{FF2B5EF4-FFF2-40B4-BE49-F238E27FC236}">
                <a16:creationId xmlns:a16="http://schemas.microsoft.com/office/drawing/2014/main" id="{ED34D45E-AAFE-0D66-5219-339EDF8CE51F}"/>
              </a:ext>
            </a:extLst>
          </p:cNvPr>
          <p:cNvPicPr>
            <a:picLocks noChangeAspect="1"/>
          </p:cNvPicPr>
          <p:nvPr/>
        </p:nvPicPr>
        <p:blipFill>
          <a:blip r:embed="rId3"/>
          <a:stretch>
            <a:fillRect/>
          </a:stretch>
        </p:blipFill>
        <p:spPr>
          <a:xfrm>
            <a:off x="7473519" y="849970"/>
            <a:ext cx="1573646" cy="3443553"/>
          </a:xfrm>
          <a:prstGeom prst="roundRect">
            <a:avLst/>
          </a:prstGeom>
        </p:spPr>
      </p:pic>
      <p:pic>
        <p:nvPicPr>
          <p:cNvPr id="5" name="Picture 4">
            <a:extLst>
              <a:ext uri="{FF2B5EF4-FFF2-40B4-BE49-F238E27FC236}">
                <a16:creationId xmlns:a16="http://schemas.microsoft.com/office/drawing/2014/main" id="{123C704B-8C75-64D5-0C03-E24F082A9D38}"/>
              </a:ext>
            </a:extLst>
          </p:cNvPr>
          <p:cNvPicPr>
            <a:picLocks noChangeAspect="1"/>
          </p:cNvPicPr>
          <p:nvPr/>
        </p:nvPicPr>
        <p:blipFill>
          <a:blip r:embed="rId4"/>
          <a:stretch>
            <a:fillRect/>
          </a:stretch>
        </p:blipFill>
        <p:spPr>
          <a:xfrm>
            <a:off x="1949868" y="849970"/>
            <a:ext cx="1142738" cy="3443553"/>
          </a:xfrm>
          <a:prstGeom prst="roundRect">
            <a:avLst/>
          </a:prstGeom>
        </p:spPr>
      </p:pic>
      <p:pic>
        <p:nvPicPr>
          <p:cNvPr id="6" name="Picture 5">
            <a:extLst>
              <a:ext uri="{FF2B5EF4-FFF2-40B4-BE49-F238E27FC236}">
                <a16:creationId xmlns:a16="http://schemas.microsoft.com/office/drawing/2014/main" id="{4D419337-91F7-D399-CA44-F54E325B5CF1}"/>
              </a:ext>
            </a:extLst>
          </p:cNvPr>
          <p:cNvPicPr>
            <a:picLocks noChangeAspect="1"/>
          </p:cNvPicPr>
          <p:nvPr/>
        </p:nvPicPr>
        <p:blipFill>
          <a:blip r:embed="rId5"/>
          <a:stretch>
            <a:fillRect/>
          </a:stretch>
        </p:blipFill>
        <p:spPr>
          <a:xfrm>
            <a:off x="96835" y="849971"/>
            <a:ext cx="1576058" cy="3443553"/>
          </a:xfrm>
          <a:prstGeom prst="roundRect">
            <a:avLst/>
          </a:prstGeom>
        </p:spPr>
      </p:pic>
    </p:spTree>
    <p:extLst>
      <p:ext uri="{BB962C8B-B14F-4D97-AF65-F5344CB8AC3E}">
        <p14:creationId xmlns:p14="http://schemas.microsoft.com/office/powerpoint/2010/main" val="1252165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4600B-AF1E-79DA-A6FF-F8D5C7CAEDE5}"/>
              </a:ext>
            </a:extLst>
          </p:cNvPr>
          <p:cNvPicPr>
            <a:picLocks noChangeAspect="1"/>
          </p:cNvPicPr>
          <p:nvPr/>
        </p:nvPicPr>
        <p:blipFill>
          <a:blip r:embed="rId2"/>
          <a:stretch>
            <a:fillRect/>
          </a:stretch>
        </p:blipFill>
        <p:spPr>
          <a:xfrm>
            <a:off x="5620555" y="849970"/>
            <a:ext cx="1590520" cy="3443553"/>
          </a:xfrm>
          <a:prstGeom prst="roundRect">
            <a:avLst/>
          </a:prstGeom>
        </p:spPr>
      </p:pic>
      <p:pic>
        <p:nvPicPr>
          <p:cNvPr id="4" name="Picture 3">
            <a:extLst>
              <a:ext uri="{FF2B5EF4-FFF2-40B4-BE49-F238E27FC236}">
                <a16:creationId xmlns:a16="http://schemas.microsoft.com/office/drawing/2014/main" id="{ED34D45E-AAFE-0D66-5219-339EDF8CE51F}"/>
              </a:ext>
            </a:extLst>
          </p:cNvPr>
          <p:cNvPicPr>
            <a:picLocks noChangeAspect="1"/>
          </p:cNvPicPr>
          <p:nvPr/>
        </p:nvPicPr>
        <p:blipFill>
          <a:blip r:embed="rId3"/>
          <a:stretch>
            <a:fillRect/>
          </a:stretch>
        </p:blipFill>
        <p:spPr>
          <a:xfrm>
            <a:off x="7473171" y="849970"/>
            <a:ext cx="1573646" cy="3443553"/>
          </a:xfrm>
          <a:prstGeom prst="roundRect">
            <a:avLst/>
          </a:prstGeom>
        </p:spPr>
      </p:pic>
      <p:pic>
        <p:nvPicPr>
          <p:cNvPr id="5" name="Picture 4">
            <a:extLst>
              <a:ext uri="{FF2B5EF4-FFF2-40B4-BE49-F238E27FC236}">
                <a16:creationId xmlns:a16="http://schemas.microsoft.com/office/drawing/2014/main" id="{123C704B-8C75-64D5-0C03-E24F082A9D38}"/>
              </a:ext>
            </a:extLst>
          </p:cNvPr>
          <p:cNvPicPr>
            <a:picLocks noChangeAspect="1"/>
          </p:cNvPicPr>
          <p:nvPr/>
        </p:nvPicPr>
        <p:blipFill>
          <a:blip r:embed="rId4"/>
          <a:stretch>
            <a:fillRect/>
          </a:stretch>
        </p:blipFill>
        <p:spPr>
          <a:xfrm>
            <a:off x="2876597" y="143302"/>
            <a:ext cx="1611751" cy="4856887"/>
          </a:xfrm>
          <a:prstGeom prst="roundRect">
            <a:avLst/>
          </a:prstGeom>
        </p:spPr>
      </p:pic>
      <p:pic>
        <p:nvPicPr>
          <p:cNvPr id="6" name="Picture 5">
            <a:extLst>
              <a:ext uri="{FF2B5EF4-FFF2-40B4-BE49-F238E27FC236}">
                <a16:creationId xmlns:a16="http://schemas.microsoft.com/office/drawing/2014/main" id="{4D419337-91F7-D399-CA44-F54E325B5CF1}"/>
              </a:ext>
            </a:extLst>
          </p:cNvPr>
          <p:cNvPicPr>
            <a:picLocks noChangeAspect="1"/>
          </p:cNvPicPr>
          <p:nvPr/>
        </p:nvPicPr>
        <p:blipFill>
          <a:blip r:embed="rId5"/>
          <a:stretch>
            <a:fillRect/>
          </a:stretch>
        </p:blipFill>
        <p:spPr>
          <a:xfrm>
            <a:off x="168332" y="849970"/>
            <a:ext cx="1576058" cy="3443553"/>
          </a:xfrm>
          <a:prstGeom prst="roundRect">
            <a:avLst/>
          </a:prstGeom>
        </p:spPr>
      </p:pic>
    </p:spTree>
    <p:extLst>
      <p:ext uri="{BB962C8B-B14F-4D97-AF65-F5344CB8AC3E}">
        <p14:creationId xmlns:p14="http://schemas.microsoft.com/office/powerpoint/2010/main" val="4282325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67"/>
          <p:cNvPicPr preferRelativeResize="0"/>
          <p:nvPr/>
        </p:nvPicPr>
        <p:blipFill rotWithShape="1">
          <a:blip r:embed="rId3">
            <a:alphaModFix/>
          </a:blip>
          <a:srcRect l="-15320" r="15320"/>
          <a:stretch/>
        </p:blipFill>
        <p:spPr>
          <a:xfrm>
            <a:off x="1590000" y="0"/>
            <a:ext cx="7553702" cy="5143500"/>
          </a:xfrm>
          <a:prstGeom prst="rect">
            <a:avLst/>
          </a:prstGeom>
          <a:noFill/>
          <a:ln>
            <a:noFill/>
          </a:ln>
        </p:spPr>
      </p:pic>
      <p:grpSp>
        <p:nvGrpSpPr>
          <p:cNvPr id="543" name="Google Shape;543;p67"/>
          <p:cNvGrpSpPr/>
          <p:nvPr/>
        </p:nvGrpSpPr>
        <p:grpSpPr>
          <a:xfrm>
            <a:off x="68297" y="-44451"/>
            <a:ext cx="5487591" cy="5203697"/>
            <a:chOff x="76200" y="15913"/>
            <a:chExt cx="6051600" cy="5143518"/>
          </a:xfrm>
        </p:grpSpPr>
        <p:sp>
          <p:nvSpPr>
            <p:cNvPr id="544" name="Google Shape;544;p67"/>
            <p:cNvSpPr/>
            <p:nvPr/>
          </p:nvSpPr>
          <p:spPr>
            <a:xfrm>
              <a:off x="76200" y="31875"/>
              <a:ext cx="1550471" cy="511161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7"/>
            <p:cNvSpPr/>
            <p:nvPr/>
          </p:nvSpPr>
          <p:spPr>
            <a:xfrm>
              <a:off x="2357432" y="15913"/>
              <a:ext cx="3770369" cy="5143518"/>
            </a:xfrm>
            <a:custGeom>
              <a:avLst/>
              <a:gdLst/>
              <a:ahLst/>
              <a:cxnLst/>
              <a:rect l="l" t="t" r="r" b="b"/>
              <a:pathLst>
                <a:path w="29657" h="45082" extrusionOk="0">
                  <a:moveTo>
                    <a:pt x="1" y="1"/>
                  </a:moveTo>
                  <a:lnTo>
                    <a:pt x="1" y="77"/>
                  </a:lnTo>
                  <a:lnTo>
                    <a:pt x="1" y="44928"/>
                  </a:lnTo>
                  <a:cubicBezTo>
                    <a:pt x="1" y="44961"/>
                    <a:pt x="7" y="44988"/>
                    <a:pt x="1" y="45021"/>
                  </a:cubicBezTo>
                  <a:cubicBezTo>
                    <a:pt x="1" y="45043"/>
                    <a:pt x="1" y="45065"/>
                    <a:pt x="7" y="45081"/>
                  </a:cubicBezTo>
                  <a:lnTo>
                    <a:pt x="29656" y="45081"/>
                  </a:lnTo>
                  <a:lnTo>
                    <a:pt x="29312" y="44802"/>
                  </a:lnTo>
                  <a:cubicBezTo>
                    <a:pt x="28594" y="44216"/>
                    <a:pt x="27865" y="43646"/>
                    <a:pt x="27159" y="43054"/>
                  </a:cubicBezTo>
                  <a:cubicBezTo>
                    <a:pt x="25674" y="41806"/>
                    <a:pt x="24409" y="40370"/>
                    <a:pt x="23445" y="38678"/>
                  </a:cubicBezTo>
                  <a:cubicBezTo>
                    <a:pt x="22525" y="37062"/>
                    <a:pt x="21961" y="35320"/>
                    <a:pt x="21709" y="33480"/>
                  </a:cubicBezTo>
                  <a:cubicBezTo>
                    <a:pt x="21572" y="32455"/>
                    <a:pt x="21522" y="31420"/>
                    <a:pt x="21561" y="30390"/>
                  </a:cubicBezTo>
                  <a:cubicBezTo>
                    <a:pt x="21621" y="28528"/>
                    <a:pt x="21906" y="26693"/>
                    <a:pt x="22316" y="24880"/>
                  </a:cubicBezTo>
                  <a:cubicBezTo>
                    <a:pt x="22706" y="23143"/>
                    <a:pt x="23188" y="21434"/>
                    <a:pt x="23757" y="19753"/>
                  </a:cubicBezTo>
                  <a:cubicBezTo>
                    <a:pt x="24343" y="18033"/>
                    <a:pt x="24957" y="16324"/>
                    <a:pt x="25570" y="14615"/>
                  </a:cubicBezTo>
                  <a:cubicBezTo>
                    <a:pt x="26047" y="13273"/>
                    <a:pt x="26403" y="11909"/>
                    <a:pt x="26523" y="10485"/>
                  </a:cubicBezTo>
                  <a:cubicBezTo>
                    <a:pt x="26666" y="8825"/>
                    <a:pt x="26474" y="7214"/>
                    <a:pt x="25806" y="5676"/>
                  </a:cubicBezTo>
                  <a:cubicBezTo>
                    <a:pt x="25412" y="4755"/>
                    <a:pt x="24864" y="3923"/>
                    <a:pt x="24195" y="3178"/>
                  </a:cubicBezTo>
                  <a:cubicBezTo>
                    <a:pt x="22974" y="1814"/>
                    <a:pt x="21490" y="833"/>
                    <a:pt x="19824" y="94"/>
                  </a:cubicBezTo>
                  <a:cubicBezTo>
                    <a:pt x="19753" y="66"/>
                    <a:pt x="19682" y="34"/>
                    <a:pt x="19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 </a:t>
              </a:r>
              <a:endParaRPr dirty="0">
                <a:solidFill>
                  <a:schemeClr val="dk1"/>
                </a:solidFill>
              </a:endParaRPr>
            </a:p>
          </p:txBody>
        </p:sp>
      </p:grpSp>
      <p:sp>
        <p:nvSpPr>
          <p:cNvPr id="546" name="Google Shape;546;p67"/>
          <p:cNvSpPr/>
          <p:nvPr/>
        </p:nvSpPr>
        <p:spPr>
          <a:xfrm>
            <a:off x="0" y="-60200"/>
            <a:ext cx="2387700" cy="520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7"/>
          <p:cNvSpPr txBox="1">
            <a:spLocks noGrp="1"/>
          </p:cNvSpPr>
          <p:nvPr>
            <p:ph type="ctrTitle"/>
          </p:nvPr>
        </p:nvSpPr>
        <p:spPr>
          <a:xfrm>
            <a:off x="695100" y="753103"/>
            <a:ext cx="3849600" cy="203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8000" dirty="0"/>
              <a:t>A</a:t>
            </a:r>
            <a:r>
              <a:rPr lang="en" sz="8000" dirty="0"/>
              <a:t>gro-</a:t>
            </a:r>
            <a:br>
              <a:rPr lang="en" sz="8000" dirty="0"/>
            </a:br>
            <a:r>
              <a:rPr lang="en" sz="8000" dirty="0"/>
              <a:t>cycle</a:t>
            </a:r>
            <a:endParaRPr sz="8000" dirty="0"/>
          </a:p>
        </p:txBody>
      </p:sp>
      <p:sp>
        <p:nvSpPr>
          <p:cNvPr id="548" name="Google Shape;548;p67"/>
          <p:cNvSpPr/>
          <p:nvPr/>
        </p:nvSpPr>
        <p:spPr>
          <a:xfrm rot="10800000">
            <a:off x="7147316" y="-1465"/>
            <a:ext cx="2037249" cy="1819856"/>
          </a:xfrm>
          <a:custGeom>
            <a:avLst/>
            <a:gdLst/>
            <a:ahLst/>
            <a:cxnLst/>
            <a:rect l="l" t="t" r="r" b="b"/>
            <a:pathLst>
              <a:path w="41067" h="38744" extrusionOk="0">
                <a:moveTo>
                  <a:pt x="1" y="1"/>
                </a:moveTo>
                <a:lnTo>
                  <a:pt x="1" y="38744"/>
                </a:lnTo>
                <a:lnTo>
                  <a:pt x="29667" y="38744"/>
                </a:lnTo>
                <a:cubicBezTo>
                  <a:pt x="29530" y="38678"/>
                  <a:pt x="29426" y="38628"/>
                  <a:pt x="29322" y="38579"/>
                </a:cubicBezTo>
                <a:cubicBezTo>
                  <a:pt x="28511" y="38201"/>
                  <a:pt x="27756" y="37741"/>
                  <a:pt x="27125" y="37095"/>
                </a:cubicBezTo>
                <a:cubicBezTo>
                  <a:pt x="25827" y="35780"/>
                  <a:pt x="25543" y="34219"/>
                  <a:pt x="26058" y="32483"/>
                </a:cubicBezTo>
                <a:cubicBezTo>
                  <a:pt x="26518" y="30955"/>
                  <a:pt x="27410" y="29678"/>
                  <a:pt x="28440" y="28490"/>
                </a:cubicBezTo>
                <a:cubicBezTo>
                  <a:pt x="30100" y="26583"/>
                  <a:pt x="32055" y="25028"/>
                  <a:pt x="34142" y="23626"/>
                </a:cubicBezTo>
                <a:cubicBezTo>
                  <a:pt x="35605" y="22645"/>
                  <a:pt x="37035" y="21615"/>
                  <a:pt x="38283" y="20361"/>
                </a:cubicBezTo>
                <a:cubicBezTo>
                  <a:pt x="39242" y="19402"/>
                  <a:pt x="40102" y="18361"/>
                  <a:pt x="40600" y="17080"/>
                </a:cubicBezTo>
                <a:cubicBezTo>
                  <a:pt x="40797" y="16576"/>
                  <a:pt x="40880" y="16028"/>
                  <a:pt x="41011" y="15502"/>
                </a:cubicBezTo>
                <a:cubicBezTo>
                  <a:pt x="41028" y="15442"/>
                  <a:pt x="41044" y="15387"/>
                  <a:pt x="41066" y="15332"/>
                </a:cubicBezTo>
                <a:lnTo>
                  <a:pt x="41066" y="14768"/>
                </a:lnTo>
                <a:cubicBezTo>
                  <a:pt x="41017" y="14516"/>
                  <a:pt x="40978" y="14264"/>
                  <a:pt x="40924" y="14018"/>
                </a:cubicBezTo>
                <a:cubicBezTo>
                  <a:pt x="40600" y="12648"/>
                  <a:pt x="39773" y="11613"/>
                  <a:pt x="38716" y="10742"/>
                </a:cubicBezTo>
                <a:cubicBezTo>
                  <a:pt x="37303" y="9581"/>
                  <a:pt x="35676" y="8825"/>
                  <a:pt x="33951" y="8266"/>
                </a:cubicBezTo>
                <a:cubicBezTo>
                  <a:pt x="31639" y="7513"/>
                  <a:pt x="29274" y="7138"/>
                  <a:pt x="26856" y="7138"/>
                </a:cubicBezTo>
                <a:cubicBezTo>
                  <a:pt x="26690" y="7138"/>
                  <a:pt x="26525" y="7140"/>
                  <a:pt x="26359" y="7143"/>
                </a:cubicBezTo>
                <a:cubicBezTo>
                  <a:pt x="25307" y="7171"/>
                  <a:pt x="24261" y="7280"/>
                  <a:pt x="23214" y="7346"/>
                </a:cubicBezTo>
                <a:cubicBezTo>
                  <a:pt x="22772" y="7373"/>
                  <a:pt x="22331" y="7385"/>
                  <a:pt x="21890" y="7385"/>
                </a:cubicBezTo>
                <a:cubicBezTo>
                  <a:pt x="20913" y="7385"/>
                  <a:pt x="19938" y="7327"/>
                  <a:pt x="18964" y="7248"/>
                </a:cubicBezTo>
                <a:cubicBezTo>
                  <a:pt x="17189" y="7099"/>
                  <a:pt x="15436" y="6837"/>
                  <a:pt x="13700" y="6464"/>
                </a:cubicBezTo>
                <a:cubicBezTo>
                  <a:pt x="10194" y="5714"/>
                  <a:pt x="6798" y="4656"/>
                  <a:pt x="3643" y="2920"/>
                </a:cubicBezTo>
                <a:cubicBezTo>
                  <a:pt x="2400" y="2241"/>
                  <a:pt x="1233" y="1452"/>
                  <a:pt x="302" y="368"/>
                </a:cubicBezTo>
                <a:cubicBezTo>
                  <a:pt x="209" y="258"/>
                  <a:pt x="116" y="14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7"/>
          <p:cNvSpPr txBox="1">
            <a:spLocks noGrp="1"/>
          </p:cNvSpPr>
          <p:nvPr>
            <p:ph type="subTitle" idx="1"/>
          </p:nvPr>
        </p:nvSpPr>
        <p:spPr>
          <a:xfrm>
            <a:off x="682922" y="2759036"/>
            <a:ext cx="4633038" cy="1086062"/>
          </a:xfrm>
          <a:prstGeom prst="rect">
            <a:avLst/>
          </a:prstGeom>
        </p:spPr>
        <p:txBody>
          <a:bodyPr spcFirstLastPara="1" wrap="square" lIns="91425" tIns="91425" rIns="91425" bIns="91425" anchor="t" anchorCtr="0">
            <a:noAutofit/>
          </a:bodyPr>
          <a:lstStyle/>
          <a:p>
            <a:pPr marL="0" lvl="0" indent="0"/>
            <a:r>
              <a:rPr lang="en-GB" sz="3200" dirty="0"/>
              <a:t>"Sow Together, </a:t>
            </a:r>
            <a:br>
              <a:rPr lang="ar-EG" sz="3200" dirty="0"/>
            </a:br>
            <a:r>
              <a:rPr lang="en-GB" sz="3200" dirty="0"/>
              <a:t>Share Forever"</a:t>
            </a:r>
            <a:endParaRPr sz="3200" dirty="0"/>
          </a:p>
        </p:txBody>
      </p:sp>
      <p:pic>
        <p:nvPicPr>
          <p:cNvPr id="5" name="Picture 4">
            <a:extLst>
              <a:ext uri="{FF2B5EF4-FFF2-40B4-BE49-F238E27FC236}">
                <a16:creationId xmlns:a16="http://schemas.microsoft.com/office/drawing/2014/main" id="{6A7052F7-2825-59E3-68EB-A851A13EDB1B}"/>
              </a:ext>
            </a:extLst>
          </p:cNvPr>
          <p:cNvPicPr>
            <a:picLocks noChangeAspect="1"/>
          </p:cNvPicPr>
          <p:nvPr/>
        </p:nvPicPr>
        <p:blipFill>
          <a:blip r:embed="rId4"/>
          <a:stretch>
            <a:fillRect/>
          </a:stretch>
        </p:blipFill>
        <p:spPr>
          <a:xfrm>
            <a:off x="8042297" y="215411"/>
            <a:ext cx="1028701" cy="1028701"/>
          </a:xfrm>
          <a:prstGeom prst="rect">
            <a:avLst/>
          </a:prstGeom>
        </p:spPr>
      </p:pic>
      <p:sp>
        <p:nvSpPr>
          <p:cNvPr id="62" name="Google Shape;246;p35">
            <a:extLst>
              <a:ext uri="{FF2B5EF4-FFF2-40B4-BE49-F238E27FC236}">
                <a16:creationId xmlns:a16="http://schemas.microsoft.com/office/drawing/2014/main" id="{8F8ADCA9-8C7A-E974-1349-5100C13C5961}"/>
              </a:ext>
            </a:extLst>
          </p:cNvPr>
          <p:cNvSpPr/>
          <p:nvPr/>
        </p:nvSpPr>
        <p:spPr>
          <a:xfrm>
            <a:off x="3611182" y="773125"/>
            <a:ext cx="602516" cy="605645"/>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5" name="Subtitle 2">
            <a:extLst>
              <a:ext uri="{FF2B5EF4-FFF2-40B4-BE49-F238E27FC236}">
                <a16:creationId xmlns:a16="http://schemas.microsoft.com/office/drawing/2014/main" id="{54947204-CAFF-965D-BD95-51568418A6FB}"/>
              </a:ext>
            </a:extLst>
          </p:cNvPr>
          <p:cNvSpPr txBox="1">
            <a:spLocks/>
          </p:cNvSpPr>
          <p:nvPr/>
        </p:nvSpPr>
        <p:spPr>
          <a:xfrm>
            <a:off x="5046813" y="3905298"/>
            <a:ext cx="5440389" cy="6331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dk2"/>
              </a:buClr>
              <a:buSzPts val="2200"/>
              <a:buFont typeface="Quicksand"/>
              <a:buNone/>
              <a:defRPr sz="1900" b="0" i="0" u="none" strike="noStrike" cap="none">
                <a:solidFill>
                  <a:schemeClr val="accent1"/>
                </a:solidFill>
                <a:latin typeface="Gloria Hallelujah"/>
                <a:ea typeface="Gloria Hallelujah"/>
                <a:cs typeface="Gloria Hallelujah"/>
                <a:sym typeface="Gloria Hallelujah"/>
              </a:defRPr>
            </a:lvl1pPr>
            <a:lvl2pPr marL="914400" marR="0" lvl="1" indent="-323850" algn="l" rtl="0">
              <a:lnSpc>
                <a:spcPct val="115000"/>
              </a:lnSpc>
              <a:spcBef>
                <a:spcPts val="1600"/>
              </a:spcBef>
              <a:spcAft>
                <a:spcPts val="0"/>
              </a:spcAft>
              <a:buClr>
                <a:schemeClr val="dk2"/>
              </a:buClr>
              <a:buSzPts val="1500"/>
              <a:buFont typeface="Quicksand"/>
              <a:buNone/>
              <a:defRPr sz="1500" b="0" i="0" u="none" strike="noStrike" cap="none">
                <a:solidFill>
                  <a:schemeClr val="dk2"/>
                </a:solidFill>
                <a:latin typeface="Quicksand"/>
                <a:ea typeface="Quicksand"/>
                <a:cs typeface="Quicksand"/>
                <a:sym typeface="Quicksand"/>
              </a:defRPr>
            </a:lvl2pPr>
            <a:lvl3pPr marL="1371600" marR="0" lvl="2"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3pPr>
            <a:lvl4pPr marL="1828800" marR="0" lvl="3"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4pPr>
            <a:lvl5pPr marL="2286000" marR="0" lvl="4"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5pPr>
            <a:lvl6pPr marL="2743200" marR="0" lvl="5"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6pPr>
            <a:lvl7pPr marL="3200400" marR="0" lvl="6"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7pPr>
            <a:lvl8pPr marL="3657600" marR="0" lvl="7"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8pPr>
            <a:lvl9pPr marL="4114800" marR="0" lvl="8" indent="-342900" algn="l" rtl="0">
              <a:lnSpc>
                <a:spcPct val="115000"/>
              </a:lnSpc>
              <a:spcBef>
                <a:spcPts val="1600"/>
              </a:spcBef>
              <a:spcAft>
                <a:spcPts val="160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9pPr>
          </a:lstStyle>
          <a:p>
            <a:r>
              <a:rPr lang="en-GB" sz="1800" dirty="0"/>
              <a:t>"Fields of Change: </a:t>
            </a:r>
          </a:p>
          <a:p>
            <a:r>
              <a:rPr lang="en-GB" sz="1800" dirty="0"/>
              <a:t>Insights into the </a:t>
            </a:r>
            <a:r>
              <a:rPr lang="en-GB" sz="1800" dirty="0" err="1"/>
              <a:t>Agro</a:t>
            </a:r>
            <a:r>
              <a:rPr lang="en-GB" sz="1800" dirty="0"/>
              <a:t>-Cycle"</a:t>
            </a:r>
            <a:r>
              <a:rPr lang="en-GB" sz="1050" dirty="0">
                <a:solidFill>
                  <a:schemeClr val="bg1"/>
                </a:solidFill>
              </a:rPr>
              <a:t> </a:t>
            </a:r>
            <a:endParaRPr lang="en-US" sz="105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500"/>
                                        <p:tgtEl>
                                          <p:spTgt spid="5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9">
                                            <p:txEl>
                                              <p:pRg st="0" end="0"/>
                                            </p:txEl>
                                          </p:spTgt>
                                        </p:tgtEl>
                                        <p:attrNameLst>
                                          <p:attrName>style.visibility</p:attrName>
                                        </p:attrNameLst>
                                      </p:cBhvr>
                                      <p:to>
                                        <p:strVal val="visible"/>
                                      </p:to>
                                    </p:set>
                                    <p:animEffect transition="in" filter="fade">
                                      <p:cBhvr>
                                        <p:cTn id="10" dur="500"/>
                                        <p:tgtEl>
                                          <p:spTgt spid="54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42"/>
                                        </p:tgtEl>
                                        <p:attrNameLst>
                                          <p:attrName>style.visibility</p:attrName>
                                        </p:attrNameLst>
                                      </p:cBhvr>
                                      <p:to>
                                        <p:strVal val="visible"/>
                                      </p:to>
                                    </p:set>
                                    <p:animEffect transition="in" filter="fade">
                                      <p:cBhvr>
                                        <p:cTn id="13" dur="500"/>
                                        <p:tgtEl>
                                          <p:spTgt spid="5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8"/>
                                        </p:tgtEl>
                                        <p:attrNameLst>
                                          <p:attrName>style.visibility</p:attrName>
                                        </p:attrNameLst>
                                      </p:cBhvr>
                                      <p:to>
                                        <p:strVal val="visible"/>
                                      </p:to>
                                    </p:set>
                                    <p:animEffect transition="in" filter="fade">
                                      <p:cBhvr>
                                        <p:cTn id="16" dur="500"/>
                                        <p:tgtEl>
                                          <p:spTgt spid="548"/>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6"/>
                                        </p:tgtEl>
                                        <p:attrNameLst>
                                          <p:attrName>style.visibility</p:attrName>
                                        </p:attrNameLst>
                                      </p:cBhvr>
                                      <p:to>
                                        <p:strVal val="visible"/>
                                      </p:to>
                                    </p:set>
                                    <p:animEffect transition="in" filter="fade">
                                      <p:cBhvr>
                                        <p:cTn id="28" dur="500"/>
                                        <p:tgtEl>
                                          <p:spTgt spid="5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animBg="1"/>
      <p:bldP spid="547" grpId="0"/>
      <p:bldP spid="548" grpId="0" animBg="1"/>
      <p:bldP spid="549" grpId="0" build="p"/>
      <p:bldP spid="62"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4600B-AF1E-79DA-A6FF-F8D5C7CAEDE5}"/>
              </a:ext>
            </a:extLst>
          </p:cNvPr>
          <p:cNvPicPr>
            <a:picLocks noChangeAspect="1"/>
          </p:cNvPicPr>
          <p:nvPr/>
        </p:nvPicPr>
        <p:blipFill>
          <a:blip r:embed="rId2"/>
          <a:stretch>
            <a:fillRect/>
          </a:stretch>
        </p:blipFill>
        <p:spPr>
          <a:xfrm>
            <a:off x="5653371" y="849970"/>
            <a:ext cx="1590520" cy="3443553"/>
          </a:xfrm>
          <a:prstGeom prst="roundRect">
            <a:avLst/>
          </a:prstGeom>
        </p:spPr>
      </p:pic>
      <p:pic>
        <p:nvPicPr>
          <p:cNvPr id="4" name="Picture 3">
            <a:extLst>
              <a:ext uri="{FF2B5EF4-FFF2-40B4-BE49-F238E27FC236}">
                <a16:creationId xmlns:a16="http://schemas.microsoft.com/office/drawing/2014/main" id="{ED34D45E-AAFE-0D66-5219-339EDF8CE51F}"/>
              </a:ext>
            </a:extLst>
          </p:cNvPr>
          <p:cNvPicPr>
            <a:picLocks noChangeAspect="1"/>
          </p:cNvPicPr>
          <p:nvPr/>
        </p:nvPicPr>
        <p:blipFill>
          <a:blip r:embed="rId3"/>
          <a:stretch>
            <a:fillRect/>
          </a:stretch>
        </p:blipFill>
        <p:spPr>
          <a:xfrm>
            <a:off x="7459021" y="849971"/>
            <a:ext cx="1573646" cy="3443553"/>
          </a:xfrm>
          <a:prstGeom prst="roundRect">
            <a:avLst/>
          </a:prstGeom>
        </p:spPr>
      </p:pic>
      <p:pic>
        <p:nvPicPr>
          <p:cNvPr id="5" name="Picture 4">
            <a:extLst>
              <a:ext uri="{FF2B5EF4-FFF2-40B4-BE49-F238E27FC236}">
                <a16:creationId xmlns:a16="http://schemas.microsoft.com/office/drawing/2014/main" id="{123C704B-8C75-64D5-0C03-E24F082A9D38}"/>
              </a:ext>
            </a:extLst>
          </p:cNvPr>
          <p:cNvPicPr>
            <a:picLocks noChangeAspect="1"/>
          </p:cNvPicPr>
          <p:nvPr/>
        </p:nvPicPr>
        <p:blipFill>
          <a:blip r:embed="rId4"/>
          <a:stretch>
            <a:fillRect/>
          </a:stretch>
        </p:blipFill>
        <p:spPr>
          <a:xfrm>
            <a:off x="4145311" y="849970"/>
            <a:ext cx="1142738" cy="3443553"/>
          </a:xfrm>
          <a:prstGeom prst="roundRect">
            <a:avLst/>
          </a:prstGeom>
        </p:spPr>
      </p:pic>
      <p:pic>
        <p:nvPicPr>
          <p:cNvPr id="6" name="Picture 5">
            <a:extLst>
              <a:ext uri="{FF2B5EF4-FFF2-40B4-BE49-F238E27FC236}">
                <a16:creationId xmlns:a16="http://schemas.microsoft.com/office/drawing/2014/main" id="{4D419337-91F7-D399-CA44-F54E325B5CF1}"/>
              </a:ext>
            </a:extLst>
          </p:cNvPr>
          <p:cNvPicPr>
            <a:picLocks noChangeAspect="1"/>
          </p:cNvPicPr>
          <p:nvPr/>
        </p:nvPicPr>
        <p:blipFill>
          <a:blip r:embed="rId5"/>
          <a:stretch>
            <a:fillRect/>
          </a:stretch>
        </p:blipFill>
        <p:spPr>
          <a:xfrm>
            <a:off x="1092676" y="102657"/>
            <a:ext cx="2260123" cy="4938177"/>
          </a:xfrm>
          <a:prstGeom prst="roundRect">
            <a:avLst/>
          </a:prstGeom>
        </p:spPr>
      </p:pic>
    </p:spTree>
    <p:extLst>
      <p:ext uri="{BB962C8B-B14F-4D97-AF65-F5344CB8AC3E}">
        <p14:creationId xmlns:p14="http://schemas.microsoft.com/office/powerpoint/2010/main" val="2290276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4600B-AF1E-79DA-A6FF-F8D5C7CAEDE5}"/>
              </a:ext>
            </a:extLst>
          </p:cNvPr>
          <p:cNvPicPr>
            <a:picLocks noChangeAspect="1"/>
          </p:cNvPicPr>
          <p:nvPr/>
        </p:nvPicPr>
        <p:blipFill>
          <a:blip r:embed="rId2"/>
          <a:stretch>
            <a:fillRect/>
          </a:stretch>
        </p:blipFill>
        <p:spPr>
          <a:xfrm>
            <a:off x="3776740" y="849971"/>
            <a:ext cx="1590520" cy="3443553"/>
          </a:xfrm>
          <a:prstGeom prst="roundRect">
            <a:avLst/>
          </a:prstGeom>
        </p:spPr>
      </p:pic>
      <p:pic>
        <p:nvPicPr>
          <p:cNvPr id="4" name="Picture 3">
            <a:extLst>
              <a:ext uri="{FF2B5EF4-FFF2-40B4-BE49-F238E27FC236}">
                <a16:creationId xmlns:a16="http://schemas.microsoft.com/office/drawing/2014/main" id="{ED34D45E-AAFE-0D66-5219-339EDF8CE51F}"/>
              </a:ext>
            </a:extLst>
          </p:cNvPr>
          <p:cNvPicPr>
            <a:picLocks noChangeAspect="1"/>
          </p:cNvPicPr>
          <p:nvPr/>
        </p:nvPicPr>
        <p:blipFill>
          <a:blip r:embed="rId3"/>
          <a:stretch>
            <a:fillRect/>
          </a:stretch>
        </p:blipFill>
        <p:spPr>
          <a:xfrm>
            <a:off x="5901613" y="117025"/>
            <a:ext cx="2243536" cy="4909449"/>
          </a:xfrm>
          <a:prstGeom prst="roundRect">
            <a:avLst/>
          </a:prstGeom>
        </p:spPr>
      </p:pic>
      <p:pic>
        <p:nvPicPr>
          <p:cNvPr id="5" name="Picture 4">
            <a:extLst>
              <a:ext uri="{FF2B5EF4-FFF2-40B4-BE49-F238E27FC236}">
                <a16:creationId xmlns:a16="http://schemas.microsoft.com/office/drawing/2014/main" id="{123C704B-8C75-64D5-0C03-E24F082A9D38}"/>
              </a:ext>
            </a:extLst>
          </p:cNvPr>
          <p:cNvPicPr>
            <a:picLocks noChangeAspect="1"/>
          </p:cNvPicPr>
          <p:nvPr/>
        </p:nvPicPr>
        <p:blipFill>
          <a:blip r:embed="rId4"/>
          <a:stretch>
            <a:fillRect/>
          </a:stretch>
        </p:blipFill>
        <p:spPr>
          <a:xfrm>
            <a:off x="2120619" y="849971"/>
            <a:ext cx="1142738" cy="3443553"/>
          </a:xfrm>
          <a:prstGeom prst="roundRect">
            <a:avLst/>
          </a:prstGeom>
        </p:spPr>
      </p:pic>
      <p:pic>
        <p:nvPicPr>
          <p:cNvPr id="6" name="Picture 5">
            <a:extLst>
              <a:ext uri="{FF2B5EF4-FFF2-40B4-BE49-F238E27FC236}">
                <a16:creationId xmlns:a16="http://schemas.microsoft.com/office/drawing/2014/main" id="{4D419337-91F7-D399-CA44-F54E325B5CF1}"/>
              </a:ext>
            </a:extLst>
          </p:cNvPr>
          <p:cNvPicPr>
            <a:picLocks noChangeAspect="1"/>
          </p:cNvPicPr>
          <p:nvPr/>
        </p:nvPicPr>
        <p:blipFill>
          <a:blip r:embed="rId5"/>
          <a:stretch>
            <a:fillRect/>
          </a:stretch>
        </p:blipFill>
        <p:spPr>
          <a:xfrm>
            <a:off x="202852" y="849971"/>
            <a:ext cx="1576058" cy="3443553"/>
          </a:xfrm>
          <a:prstGeom prst="roundRect">
            <a:avLst/>
          </a:prstGeom>
        </p:spPr>
      </p:pic>
    </p:spTree>
    <p:extLst>
      <p:ext uri="{BB962C8B-B14F-4D97-AF65-F5344CB8AC3E}">
        <p14:creationId xmlns:p14="http://schemas.microsoft.com/office/powerpoint/2010/main" val="2035840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Picture 227">
            <a:extLst>
              <a:ext uri="{FF2B5EF4-FFF2-40B4-BE49-F238E27FC236}">
                <a16:creationId xmlns:a16="http://schemas.microsoft.com/office/drawing/2014/main" id="{4015ED03-057C-A112-0FA6-B34FE9BEBF44}"/>
              </a:ext>
            </a:extLst>
          </p:cNvPr>
          <p:cNvPicPr>
            <a:picLocks noChangeAspect="1"/>
          </p:cNvPicPr>
          <p:nvPr/>
        </p:nvPicPr>
        <p:blipFill>
          <a:blip r:embed="rId2"/>
          <a:stretch>
            <a:fillRect/>
          </a:stretch>
        </p:blipFill>
        <p:spPr>
          <a:xfrm>
            <a:off x="3866469" y="916599"/>
            <a:ext cx="1512752" cy="3310302"/>
          </a:xfrm>
          <a:prstGeom prst="roundRect">
            <a:avLst/>
          </a:prstGeom>
        </p:spPr>
      </p:pic>
      <p:pic>
        <p:nvPicPr>
          <p:cNvPr id="230" name="Picture 229">
            <a:extLst>
              <a:ext uri="{FF2B5EF4-FFF2-40B4-BE49-F238E27FC236}">
                <a16:creationId xmlns:a16="http://schemas.microsoft.com/office/drawing/2014/main" id="{AE8C1057-3FC5-E1BD-C594-925F78B81093}"/>
              </a:ext>
            </a:extLst>
          </p:cNvPr>
          <p:cNvPicPr>
            <a:picLocks noChangeAspect="1"/>
          </p:cNvPicPr>
          <p:nvPr/>
        </p:nvPicPr>
        <p:blipFill>
          <a:blip r:embed="rId3"/>
          <a:stretch>
            <a:fillRect/>
          </a:stretch>
        </p:blipFill>
        <p:spPr>
          <a:xfrm>
            <a:off x="3868996" y="916599"/>
            <a:ext cx="1507698" cy="3366890"/>
          </a:xfrm>
          <a:prstGeom prst="roundRect">
            <a:avLst/>
          </a:prstGeom>
        </p:spPr>
      </p:pic>
      <p:sp>
        <p:nvSpPr>
          <p:cNvPr id="2" name="Google Shape;899;p91">
            <a:extLst>
              <a:ext uri="{FF2B5EF4-FFF2-40B4-BE49-F238E27FC236}">
                <a16:creationId xmlns:a16="http://schemas.microsoft.com/office/drawing/2014/main" id="{B1D25AE1-65EC-F3B0-66AA-522CCCDBA9B9}"/>
              </a:ext>
            </a:extLst>
          </p:cNvPr>
          <p:cNvSpPr txBox="1">
            <a:spLocks noGrp="1"/>
          </p:cNvSpPr>
          <p:nvPr>
            <p:ph type="title"/>
          </p:nvPr>
        </p:nvSpPr>
        <p:spPr>
          <a:xfrm>
            <a:off x="5574031" y="105324"/>
            <a:ext cx="3218622" cy="6809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bg1"/>
                </a:solidFill>
              </a:rPr>
              <a:t>Buy section</a:t>
            </a:r>
            <a:endParaRPr lang="en-US" sz="2400" dirty="0">
              <a:solidFill>
                <a:schemeClr val="accent1"/>
              </a:solidFill>
            </a:endParaRPr>
          </a:p>
        </p:txBody>
      </p:sp>
      <p:pic>
        <p:nvPicPr>
          <p:cNvPr id="3" name="Picture 2">
            <a:extLst>
              <a:ext uri="{FF2B5EF4-FFF2-40B4-BE49-F238E27FC236}">
                <a16:creationId xmlns:a16="http://schemas.microsoft.com/office/drawing/2014/main" id="{EE4D4985-64CF-E415-2C31-4B7EF6112D4C}"/>
              </a:ext>
            </a:extLst>
          </p:cNvPr>
          <p:cNvPicPr>
            <a:picLocks noChangeAspect="1"/>
          </p:cNvPicPr>
          <p:nvPr/>
        </p:nvPicPr>
        <p:blipFill>
          <a:blip r:embed="rId4"/>
          <a:stretch>
            <a:fillRect/>
          </a:stretch>
        </p:blipFill>
        <p:spPr>
          <a:xfrm>
            <a:off x="1582230" y="105324"/>
            <a:ext cx="1028701" cy="1028701"/>
          </a:xfrm>
          <a:prstGeom prst="rect">
            <a:avLst/>
          </a:prstGeom>
        </p:spPr>
      </p:pic>
    </p:spTree>
    <p:extLst>
      <p:ext uri="{BB962C8B-B14F-4D97-AF65-F5344CB8AC3E}">
        <p14:creationId xmlns:p14="http://schemas.microsoft.com/office/powerpoint/2010/main" val="19556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Picture 227">
            <a:extLst>
              <a:ext uri="{FF2B5EF4-FFF2-40B4-BE49-F238E27FC236}">
                <a16:creationId xmlns:a16="http://schemas.microsoft.com/office/drawing/2014/main" id="{4015ED03-057C-A112-0FA6-B34FE9BEBF44}"/>
              </a:ext>
            </a:extLst>
          </p:cNvPr>
          <p:cNvPicPr>
            <a:picLocks noChangeAspect="1"/>
          </p:cNvPicPr>
          <p:nvPr/>
        </p:nvPicPr>
        <p:blipFill>
          <a:blip r:embed="rId2"/>
          <a:stretch>
            <a:fillRect/>
          </a:stretch>
        </p:blipFill>
        <p:spPr>
          <a:xfrm>
            <a:off x="5152513" y="916599"/>
            <a:ext cx="1512752" cy="3310302"/>
          </a:xfrm>
          <a:prstGeom prst="roundRect">
            <a:avLst/>
          </a:prstGeom>
        </p:spPr>
      </p:pic>
      <p:pic>
        <p:nvPicPr>
          <p:cNvPr id="230" name="Picture 229">
            <a:extLst>
              <a:ext uri="{FF2B5EF4-FFF2-40B4-BE49-F238E27FC236}">
                <a16:creationId xmlns:a16="http://schemas.microsoft.com/office/drawing/2014/main" id="{AE8C1057-3FC5-E1BD-C594-925F78B81093}"/>
              </a:ext>
            </a:extLst>
          </p:cNvPr>
          <p:cNvPicPr>
            <a:picLocks noChangeAspect="1"/>
          </p:cNvPicPr>
          <p:nvPr/>
        </p:nvPicPr>
        <p:blipFill>
          <a:blip r:embed="rId3"/>
          <a:stretch>
            <a:fillRect/>
          </a:stretch>
        </p:blipFill>
        <p:spPr>
          <a:xfrm>
            <a:off x="2580426" y="973187"/>
            <a:ext cx="1507698" cy="3310302"/>
          </a:xfrm>
          <a:prstGeom prst="roundRect">
            <a:avLst/>
          </a:prstGeom>
        </p:spPr>
      </p:pic>
    </p:spTree>
    <p:extLst>
      <p:ext uri="{BB962C8B-B14F-4D97-AF65-F5344CB8AC3E}">
        <p14:creationId xmlns:p14="http://schemas.microsoft.com/office/powerpoint/2010/main" val="151794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Picture 227">
            <a:extLst>
              <a:ext uri="{FF2B5EF4-FFF2-40B4-BE49-F238E27FC236}">
                <a16:creationId xmlns:a16="http://schemas.microsoft.com/office/drawing/2014/main" id="{4015ED03-057C-A112-0FA6-B34FE9BEBF44}"/>
              </a:ext>
            </a:extLst>
          </p:cNvPr>
          <p:cNvPicPr>
            <a:picLocks noChangeAspect="1"/>
          </p:cNvPicPr>
          <p:nvPr/>
        </p:nvPicPr>
        <p:blipFill>
          <a:blip r:embed="rId2"/>
          <a:stretch>
            <a:fillRect/>
          </a:stretch>
        </p:blipFill>
        <p:spPr>
          <a:xfrm>
            <a:off x="3525367" y="330979"/>
            <a:ext cx="2093265" cy="4580618"/>
          </a:xfrm>
          <a:prstGeom prst="roundRect">
            <a:avLst/>
          </a:prstGeom>
        </p:spPr>
      </p:pic>
      <p:pic>
        <p:nvPicPr>
          <p:cNvPr id="230" name="Picture 229">
            <a:extLst>
              <a:ext uri="{FF2B5EF4-FFF2-40B4-BE49-F238E27FC236}">
                <a16:creationId xmlns:a16="http://schemas.microsoft.com/office/drawing/2014/main" id="{AE8C1057-3FC5-E1BD-C594-925F78B81093}"/>
              </a:ext>
            </a:extLst>
          </p:cNvPr>
          <p:cNvPicPr>
            <a:picLocks noChangeAspect="1"/>
          </p:cNvPicPr>
          <p:nvPr/>
        </p:nvPicPr>
        <p:blipFill>
          <a:blip r:embed="rId3"/>
          <a:stretch>
            <a:fillRect/>
          </a:stretch>
        </p:blipFill>
        <p:spPr>
          <a:xfrm>
            <a:off x="1237539" y="986440"/>
            <a:ext cx="1507698" cy="3310302"/>
          </a:xfrm>
          <a:prstGeom prst="roundRect">
            <a:avLst/>
          </a:prstGeom>
        </p:spPr>
      </p:pic>
    </p:spTree>
    <p:extLst>
      <p:ext uri="{BB962C8B-B14F-4D97-AF65-F5344CB8AC3E}">
        <p14:creationId xmlns:p14="http://schemas.microsoft.com/office/powerpoint/2010/main" val="320463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Picture 227">
            <a:extLst>
              <a:ext uri="{FF2B5EF4-FFF2-40B4-BE49-F238E27FC236}">
                <a16:creationId xmlns:a16="http://schemas.microsoft.com/office/drawing/2014/main" id="{4015ED03-057C-A112-0FA6-B34FE9BEBF44}"/>
              </a:ext>
            </a:extLst>
          </p:cNvPr>
          <p:cNvPicPr>
            <a:picLocks noChangeAspect="1"/>
          </p:cNvPicPr>
          <p:nvPr/>
        </p:nvPicPr>
        <p:blipFill>
          <a:blip r:embed="rId2"/>
          <a:stretch>
            <a:fillRect/>
          </a:stretch>
        </p:blipFill>
        <p:spPr>
          <a:xfrm>
            <a:off x="6641174" y="916599"/>
            <a:ext cx="1512752" cy="3310302"/>
          </a:xfrm>
          <a:prstGeom prst="roundRect">
            <a:avLst/>
          </a:prstGeom>
        </p:spPr>
      </p:pic>
      <p:pic>
        <p:nvPicPr>
          <p:cNvPr id="230" name="Picture 229">
            <a:extLst>
              <a:ext uri="{FF2B5EF4-FFF2-40B4-BE49-F238E27FC236}">
                <a16:creationId xmlns:a16="http://schemas.microsoft.com/office/drawing/2014/main" id="{AE8C1057-3FC5-E1BD-C594-925F78B81093}"/>
              </a:ext>
            </a:extLst>
          </p:cNvPr>
          <p:cNvPicPr>
            <a:picLocks noChangeAspect="1"/>
          </p:cNvPicPr>
          <p:nvPr/>
        </p:nvPicPr>
        <p:blipFill>
          <a:blip r:embed="rId3"/>
          <a:stretch>
            <a:fillRect/>
          </a:stretch>
        </p:blipFill>
        <p:spPr>
          <a:xfrm>
            <a:off x="3410226" y="295139"/>
            <a:ext cx="2073794" cy="4553222"/>
          </a:xfrm>
          <a:prstGeom prst="roundRect">
            <a:avLst/>
          </a:prstGeom>
        </p:spPr>
      </p:pic>
    </p:spTree>
    <p:extLst>
      <p:ext uri="{BB962C8B-B14F-4D97-AF65-F5344CB8AC3E}">
        <p14:creationId xmlns:p14="http://schemas.microsoft.com/office/powerpoint/2010/main" val="291001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a:extLst>
              <a:ext uri="{FF2B5EF4-FFF2-40B4-BE49-F238E27FC236}">
                <a16:creationId xmlns:a16="http://schemas.microsoft.com/office/drawing/2014/main" id="{DDEBFC96-A804-1BA7-72C0-E60ADD51C279}"/>
              </a:ext>
            </a:extLst>
          </p:cNvPr>
          <p:cNvPicPr>
            <a:picLocks noChangeAspect="1"/>
          </p:cNvPicPr>
          <p:nvPr/>
        </p:nvPicPr>
        <p:blipFill>
          <a:blip r:embed="rId2"/>
          <a:stretch>
            <a:fillRect/>
          </a:stretch>
        </p:blipFill>
        <p:spPr>
          <a:xfrm>
            <a:off x="3543390" y="1028819"/>
            <a:ext cx="1405476" cy="3085862"/>
          </a:xfrm>
          <a:prstGeom prst="roundRect">
            <a:avLst/>
          </a:prstGeom>
        </p:spPr>
      </p:pic>
      <p:pic>
        <p:nvPicPr>
          <p:cNvPr id="224" name="Picture 223">
            <a:extLst>
              <a:ext uri="{FF2B5EF4-FFF2-40B4-BE49-F238E27FC236}">
                <a16:creationId xmlns:a16="http://schemas.microsoft.com/office/drawing/2014/main" id="{F319F310-CCF9-0B63-9016-BA31D949B439}"/>
              </a:ext>
            </a:extLst>
          </p:cNvPr>
          <p:cNvPicPr>
            <a:picLocks noChangeAspect="1"/>
          </p:cNvPicPr>
          <p:nvPr/>
        </p:nvPicPr>
        <p:blipFill>
          <a:blip r:embed="rId3"/>
          <a:stretch>
            <a:fillRect/>
          </a:stretch>
        </p:blipFill>
        <p:spPr>
          <a:xfrm>
            <a:off x="3533474" y="1028819"/>
            <a:ext cx="1425308" cy="3085862"/>
          </a:xfrm>
          <a:prstGeom prst="roundRect">
            <a:avLst/>
          </a:prstGeom>
        </p:spPr>
      </p:pic>
      <p:pic>
        <p:nvPicPr>
          <p:cNvPr id="226" name="Picture 225">
            <a:extLst>
              <a:ext uri="{FF2B5EF4-FFF2-40B4-BE49-F238E27FC236}">
                <a16:creationId xmlns:a16="http://schemas.microsoft.com/office/drawing/2014/main" id="{89C76569-9DC7-180F-940D-611F68229C29}"/>
              </a:ext>
            </a:extLst>
          </p:cNvPr>
          <p:cNvPicPr>
            <a:picLocks noChangeAspect="1"/>
          </p:cNvPicPr>
          <p:nvPr/>
        </p:nvPicPr>
        <p:blipFill>
          <a:blip r:embed="rId4"/>
          <a:stretch>
            <a:fillRect/>
          </a:stretch>
        </p:blipFill>
        <p:spPr>
          <a:xfrm>
            <a:off x="3538236" y="1028819"/>
            <a:ext cx="1415785" cy="3085862"/>
          </a:xfrm>
          <a:prstGeom prst="roundRect">
            <a:avLst/>
          </a:prstGeom>
        </p:spPr>
      </p:pic>
      <p:pic>
        <p:nvPicPr>
          <p:cNvPr id="234" name="Picture 233">
            <a:extLst>
              <a:ext uri="{FF2B5EF4-FFF2-40B4-BE49-F238E27FC236}">
                <a16:creationId xmlns:a16="http://schemas.microsoft.com/office/drawing/2014/main" id="{85088278-AB7B-70E3-0AAD-0967BEE096DF}"/>
              </a:ext>
            </a:extLst>
          </p:cNvPr>
          <p:cNvPicPr>
            <a:picLocks noChangeAspect="1"/>
          </p:cNvPicPr>
          <p:nvPr/>
        </p:nvPicPr>
        <p:blipFill>
          <a:blip r:embed="rId5"/>
          <a:stretch>
            <a:fillRect/>
          </a:stretch>
        </p:blipFill>
        <p:spPr>
          <a:xfrm>
            <a:off x="3564156" y="2679818"/>
            <a:ext cx="1363945" cy="746741"/>
          </a:xfrm>
          <a:prstGeom prst="roundRect">
            <a:avLst/>
          </a:prstGeom>
        </p:spPr>
      </p:pic>
      <p:sp>
        <p:nvSpPr>
          <p:cNvPr id="15" name="Google Shape;899;p91">
            <a:extLst>
              <a:ext uri="{FF2B5EF4-FFF2-40B4-BE49-F238E27FC236}">
                <a16:creationId xmlns:a16="http://schemas.microsoft.com/office/drawing/2014/main" id="{90CE3B1E-EE9E-005D-08F3-22BFF5B9A467}"/>
              </a:ext>
            </a:extLst>
          </p:cNvPr>
          <p:cNvSpPr txBox="1">
            <a:spLocks noGrp="1"/>
          </p:cNvSpPr>
          <p:nvPr>
            <p:ph type="title"/>
          </p:nvPr>
        </p:nvSpPr>
        <p:spPr>
          <a:xfrm>
            <a:off x="5574031" y="105324"/>
            <a:ext cx="3218622" cy="6809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bg1"/>
                </a:solidFill>
              </a:rPr>
              <a:t>sell section</a:t>
            </a:r>
            <a:endParaRPr lang="en-US" sz="2400" dirty="0">
              <a:solidFill>
                <a:schemeClr val="accent1"/>
              </a:solidFill>
            </a:endParaRPr>
          </a:p>
        </p:txBody>
      </p:sp>
      <p:pic>
        <p:nvPicPr>
          <p:cNvPr id="2" name="Picture 1">
            <a:extLst>
              <a:ext uri="{FF2B5EF4-FFF2-40B4-BE49-F238E27FC236}">
                <a16:creationId xmlns:a16="http://schemas.microsoft.com/office/drawing/2014/main" id="{45AE1050-EF46-1E46-FBA9-09D22801C148}"/>
              </a:ext>
            </a:extLst>
          </p:cNvPr>
          <p:cNvPicPr>
            <a:picLocks noChangeAspect="1"/>
          </p:cNvPicPr>
          <p:nvPr/>
        </p:nvPicPr>
        <p:blipFill>
          <a:blip r:embed="rId6"/>
          <a:stretch>
            <a:fillRect/>
          </a:stretch>
        </p:blipFill>
        <p:spPr>
          <a:xfrm>
            <a:off x="8071930" y="1290678"/>
            <a:ext cx="1028701" cy="1028701"/>
          </a:xfrm>
          <a:prstGeom prst="rect">
            <a:avLst/>
          </a:prstGeom>
        </p:spPr>
      </p:pic>
    </p:spTree>
    <p:extLst>
      <p:ext uri="{BB962C8B-B14F-4D97-AF65-F5344CB8AC3E}">
        <p14:creationId xmlns:p14="http://schemas.microsoft.com/office/powerpoint/2010/main" val="304679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a:extLst>
              <a:ext uri="{FF2B5EF4-FFF2-40B4-BE49-F238E27FC236}">
                <a16:creationId xmlns:a16="http://schemas.microsoft.com/office/drawing/2014/main" id="{DDEBFC96-A804-1BA7-72C0-E60ADD51C279}"/>
              </a:ext>
            </a:extLst>
          </p:cNvPr>
          <p:cNvPicPr>
            <a:picLocks noChangeAspect="1"/>
          </p:cNvPicPr>
          <p:nvPr/>
        </p:nvPicPr>
        <p:blipFill>
          <a:blip r:embed="rId2"/>
          <a:stretch>
            <a:fillRect/>
          </a:stretch>
        </p:blipFill>
        <p:spPr>
          <a:xfrm>
            <a:off x="4564054" y="1059741"/>
            <a:ext cx="1405476" cy="3085862"/>
          </a:xfrm>
          <a:prstGeom prst="roundRect">
            <a:avLst/>
          </a:prstGeom>
        </p:spPr>
      </p:pic>
      <p:pic>
        <p:nvPicPr>
          <p:cNvPr id="224" name="Picture 223">
            <a:extLst>
              <a:ext uri="{FF2B5EF4-FFF2-40B4-BE49-F238E27FC236}">
                <a16:creationId xmlns:a16="http://schemas.microsoft.com/office/drawing/2014/main" id="{F319F310-CCF9-0B63-9016-BA31D949B439}"/>
              </a:ext>
            </a:extLst>
          </p:cNvPr>
          <p:cNvPicPr>
            <a:picLocks noChangeAspect="1"/>
          </p:cNvPicPr>
          <p:nvPr/>
        </p:nvPicPr>
        <p:blipFill>
          <a:blip r:embed="rId3"/>
          <a:stretch>
            <a:fillRect/>
          </a:stretch>
        </p:blipFill>
        <p:spPr>
          <a:xfrm>
            <a:off x="6673786" y="1028819"/>
            <a:ext cx="1425308" cy="3085862"/>
          </a:xfrm>
          <a:prstGeom prst="roundRect">
            <a:avLst/>
          </a:prstGeom>
        </p:spPr>
      </p:pic>
      <p:pic>
        <p:nvPicPr>
          <p:cNvPr id="226" name="Picture 225">
            <a:extLst>
              <a:ext uri="{FF2B5EF4-FFF2-40B4-BE49-F238E27FC236}">
                <a16:creationId xmlns:a16="http://schemas.microsoft.com/office/drawing/2014/main" id="{89C76569-9DC7-180F-940D-611F68229C29}"/>
              </a:ext>
            </a:extLst>
          </p:cNvPr>
          <p:cNvPicPr>
            <a:picLocks noChangeAspect="1"/>
          </p:cNvPicPr>
          <p:nvPr/>
        </p:nvPicPr>
        <p:blipFill>
          <a:blip r:embed="rId4"/>
          <a:stretch>
            <a:fillRect/>
          </a:stretch>
        </p:blipFill>
        <p:spPr>
          <a:xfrm>
            <a:off x="2444013" y="1028819"/>
            <a:ext cx="1415785" cy="3085862"/>
          </a:xfrm>
          <a:prstGeom prst="roundRect">
            <a:avLst/>
          </a:prstGeom>
        </p:spPr>
      </p:pic>
      <p:pic>
        <p:nvPicPr>
          <p:cNvPr id="234" name="Picture 233">
            <a:extLst>
              <a:ext uri="{FF2B5EF4-FFF2-40B4-BE49-F238E27FC236}">
                <a16:creationId xmlns:a16="http://schemas.microsoft.com/office/drawing/2014/main" id="{85088278-AB7B-70E3-0AAD-0967BEE096DF}"/>
              </a:ext>
            </a:extLst>
          </p:cNvPr>
          <p:cNvPicPr>
            <a:picLocks noChangeAspect="1"/>
          </p:cNvPicPr>
          <p:nvPr/>
        </p:nvPicPr>
        <p:blipFill>
          <a:blip r:embed="rId5"/>
          <a:stretch>
            <a:fillRect/>
          </a:stretch>
        </p:blipFill>
        <p:spPr>
          <a:xfrm>
            <a:off x="375812" y="2679818"/>
            <a:ext cx="1363945" cy="746741"/>
          </a:xfrm>
          <a:prstGeom prst="roundRect">
            <a:avLst/>
          </a:prstGeom>
        </p:spPr>
      </p:pic>
    </p:spTree>
    <p:extLst>
      <p:ext uri="{BB962C8B-B14F-4D97-AF65-F5344CB8AC3E}">
        <p14:creationId xmlns:p14="http://schemas.microsoft.com/office/powerpoint/2010/main" val="3026694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a:extLst>
              <a:ext uri="{FF2B5EF4-FFF2-40B4-BE49-F238E27FC236}">
                <a16:creationId xmlns:a16="http://schemas.microsoft.com/office/drawing/2014/main" id="{DDEBFC96-A804-1BA7-72C0-E60ADD51C279}"/>
              </a:ext>
            </a:extLst>
          </p:cNvPr>
          <p:cNvPicPr>
            <a:picLocks noChangeAspect="1"/>
          </p:cNvPicPr>
          <p:nvPr/>
        </p:nvPicPr>
        <p:blipFill>
          <a:blip r:embed="rId2"/>
          <a:stretch>
            <a:fillRect/>
          </a:stretch>
        </p:blipFill>
        <p:spPr>
          <a:xfrm>
            <a:off x="3931479" y="137346"/>
            <a:ext cx="2217530" cy="4868807"/>
          </a:xfrm>
          <a:prstGeom prst="roundRect">
            <a:avLst/>
          </a:prstGeom>
        </p:spPr>
      </p:pic>
      <p:pic>
        <p:nvPicPr>
          <p:cNvPr id="224" name="Picture 223">
            <a:extLst>
              <a:ext uri="{FF2B5EF4-FFF2-40B4-BE49-F238E27FC236}">
                <a16:creationId xmlns:a16="http://schemas.microsoft.com/office/drawing/2014/main" id="{F319F310-CCF9-0B63-9016-BA31D949B439}"/>
              </a:ext>
            </a:extLst>
          </p:cNvPr>
          <p:cNvPicPr>
            <a:picLocks noChangeAspect="1"/>
          </p:cNvPicPr>
          <p:nvPr/>
        </p:nvPicPr>
        <p:blipFill>
          <a:blip r:embed="rId3"/>
          <a:stretch>
            <a:fillRect/>
          </a:stretch>
        </p:blipFill>
        <p:spPr>
          <a:xfrm>
            <a:off x="7209182" y="1028819"/>
            <a:ext cx="1425308" cy="3085862"/>
          </a:xfrm>
          <a:prstGeom prst="roundRect">
            <a:avLst/>
          </a:prstGeom>
        </p:spPr>
      </p:pic>
      <p:pic>
        <p:nvPicPr>
          <p:cNvPr id="226" name="Picture 225">
            <a:extLst>
              <a:ext uri="{FF2B5EF4-FFF2-40B4-BE49-F238E27FC236}">
                <a16:creationId xmlns:a16="http://schemas.microsoft.com/office/drawing/2014/main" id="{89C76569-9DC7-180F-940D-611F68229C29}"/>
              </a:ext>
            </a:extLst>
          </p:cNvPr>
          <p:cNvPicPr>
            <a:picLocks noChangeAspect="1"/>
          </p:cNvPicPr>
          <p:nvPr/>
        </p:nvPicPr>
        <p:blipFill>
          <a:blip r:embed="rId4"/>
          <a:stretch>
            <a:fillRect/>
          </a:stretch>
        </p:blipFill>
        <p:spPr>
          <a:xfrm>
            <a:off x="1793889" y="1028819"/>
            <a:ext cx="1415785" cy="3085862"/>
          </a:xfrm>
          <a:prstGeom prst="roundRect">
            <a:avLst/>
          </a:prstGeom>
        </p:spPr>
      </p:pic>
      <p:pic>
        <p:nvPicPr>
          <p:cNvPr id="234" name="Picture 233">
            <a:extLst>
              <a:ext uri="{FF2B5EF4-FFF2-40B4-BE49-F238E27FC236}">
                <a16:creationId xmlns:a16="http://schemas.microsoft.com/office/drawing/2014/main" id="{85088278-AB7B-70E3-0AAD-0967BEE096DF}"/>
              </a:ext>
            </a:extLst>
          </p:cNvPr>
          <p:cNvPicPr>
            <a:picLocks noChangeAspect="1"/>
          </p:cNvPicPr>
          <p:nvPr/>
        </p:nvPicPr>
        <p:blipFill>
          <a:blip r:embed="rId5"/>
          <a:stretch>
            <a:fillRect/>
          </a:stretch>
        </p:blipFill>
        <p:spPr>
          <a:xfrm>
            <a:off x="137273" y="2679818"/>
            <a:ext cx="1363945" cy="746741"/>
          </a:xfrm>
          <a:prstGeom prst="roundRect">
            <a:avLst/>
          </a:prstGeom>
        </p:spPr>
      </p:pic>
    </p:spTree>
    <p:extLst>
      <p:ext uri="{BB962C8B-B14F-4D97-AF65-F5344CB8AC3E}">
        <p14:creationId xmlns:p14="http://schemas.microsoft.com/office/powerpoint/2010/main" val="57935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a:extLst>
              <a:ext uri="{FF2B5EF4-FFF2-40B4-BE49-F238E27FC236}">
                <a16:creationId xmlns:a16="http://schemas.microsoft.com/office/drawing/2014/main" id="{DDEBFC96-A804-1BA7-72C0-E60ADD51C279}"/>
              </a:ext>
            </a:extLst>
          </p:cNvPr>
          <p:cNvPicPr>
            <a:picLocks noChangeAspect="1"/>
          </p:cNvPicPr>
          <p:nvPr/>
        </p:nvPicPr>
        <p:blipFill>
          <a:blip r:embed="rId2"/>
          <a:stretch>
            <a:fillRect/>
          </a:stretch>
        </p:blipFill>
        <p:spPr>
          <a:xfrm>
            <a:off x="3869262" y="1028815"/>
            <a:ext cx="1405476" cy="3085862"/>
          </a:xfrm>
          <a:prstGeom prst="roundRect">
            <a:avLst/>
          </a:prstGeom>
        </p:spPr>
      </p:pic>
      <p:pic>
        <p:nvPicPr>
          <p:cNvPr id="224" name="Picture 223">
            <a:extLst>
              <a:ext uri="{FF2B5EF4-FFF2-40B4-BE49-F238E27FC236}">
                <a16:creationId xmlns:a16="http://schemas.microsoft.com/office/drawing/2014/main" id="{F319F310-CCF9-0B63-9016-BA31D949B439}"/>
              </a:ext>
            </a:extLst>
          </p:cNvPr>
          <p:cNvPicPr>
            <a:picLocks noChangeAspect="1"/>
          </p:cNvPicPr>
          <p:nvPr/>
        </p:nvPicPr>
        <p:blipFill>
          <a:blip r:embed="rId3"/>
          <a:stretch>
            <a:fillRect/>
          </a:stretch>
        </p:blipFill>
        <p:spPr>
          <a:xfrm>
            <a:off x="5902970" y="128176"/>
            <a:ext cx="2257288" cy="4887139"/>
          </a:xfrm>
          <a:prstGeom prst="roundRect">
            <a:avLst/>
          </a:prstGeom>
        </p:spPr>
      </p:pic>
      <p:pic>
        <p:nvPicPr>
          <p:cNvPr id="226" name="Picture 225">
            <a:extLst>
              <a:ext uri="{FF2B5EF4-FFF2-40B4-BE49-F238E27FC236}">
                <a16:creationId xmlns:a16="http://schemas.microsoft.com/office/drawing/2014/main" id="{89C76569-9DC7-180F-940D-611F68229C29}"/>
              </a:ext>
            </a:extLst>
          </p:cNvPr>
          <p:cNvPicPr>
            <a:picLocks noChangeAspect="1"/>
          </p:cNvPicPr>
          <p:nvPr/>
        </p:nvPicPr>
        <p:blipFill>
          <a:blip r:embed="rId4"/>
          <a:stretch>
            <a:fillRect/>
          </a:stretch>
        </p:blipFill>
        <p:spPr>
          <a:xfrm>
            <a:off x="1953682" y="1028819"/>
            <a:ext cx="1415785" cy="3085862"/>
          </a:xfrm>
          <a:prstGeom prst="roundRect">
            <a:avLst/>
          </a:prstGeom>
        </p:spPr>
      </p:pic>
      <p:pic>
        <p:nvPicPr>
          <p:cNvPr id="234" name="Picture 233">
            <a:extLst>
              <a:ext uri="{FF2B5EF4-FFF2-40B4-BE49-F238E27FC236}">
                <a16:creationId xmlns:a16="http://schemas.microsoft.com/office/drawing/2014/main" id="{85088278-AB7B-70E3-0AAD-0967BEE096DF}"/>
              </a:ext>
            </a:extLst>
          </p:cNvPr>
          <p:cNvPicPr>
            <a:picLocks noChangeAspect="1"/>
          </p:cNvPicPr>
          <p:nvPr/>
        </p:nvPicPr>
        <p:blipFill>
          <a:blip r:embed="rId5"/>
          <a:stretch>
            <a:fillRect/>
          </a:stretch>
        </p:blipFill>
        <p:spPr>
          <a:xfrm>
            <a:off x="181446" y="2198379"/>
            <a:ext cx="1363945" cy="746741"/>
          </a:xfrm>
          <a:prstGeom prst="roundRect">
            <a:avLst/>
          </a:prstGeom>
        </p:spPr>
      </p:pic>
    </p:spTree>
    <p:extLst>
      <p:ext uri="{BB962C8B-B14F-4D97-AF65-F5344CB8AC3E}">
        <p14:creationId xmlns:p14="http://schemas.microsoft.com/office/powerpoint/2010/main" val="4106656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91"/>
          <p:cNvSpPr txBox="1">
            <a:spLocks noGrp="1"/>
          </p:cNvSpPr>
          <p:nvPr>
            <p:ph type="title"/>
          </p:nvPr>
        </p:nvSpPr>
        <p:spPr>
          <a:xfrm>
            <a:off x="-820358" y="286806"/>
            <a:ext cx="7699200" cy="6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chemeClr val="accent1"/>
                </a:solidFill>
              </a:rPr>
              <a:t>M</a:t>
            </a:r>
            <a:r>
              <a:rPr lang="en" sz="2400" dirty="0">
                <a:solidFill>
                  <a:schemeClr val="accent1"/>
                </a:solidFill>
              </a:rPr>
              <a:t>ain </a:t>
            </a:r>
            <a:r>
              <a:rPr lang="en-GB" sz="2400" dirty="0">
                <a:solidFill>
                  <a:schemeClr val="accent1"/>
                </a:solidFill>
              </a:rPr>
              <a:t>problem </a:t>
            </a:r>
            <a:endParaRPr sz="2400" dirty="0">
              <a:solidFill>
                <a:schemeClr val="accent1"/>
              </a:solidFill>
            </a:endParaRPr>
          </a:p>
        </p:txBody>
      </p:sp>
      <p:grpSp>
        <p:nvGrpSpPr>
          <p:cNvPr id="22" name="Google Shape;975;p94">
            <a:extLst>
              <a:ext uri="{FF2B5EF4-FFF2-40B4-BE49-F238E27FC236}">
                <a16:creationId xmlns:a16="http://schemas.microsoft.com/office/drawing/2014/main" id="{CC60173F-FC9E-B4DB-3EB1-00004A736F7B}"/>
              </a:ext>
            </a:extLst>
          </p:cNvPr>
          <p:cNvGrpSpPr/>
          <p:nvPr/>
        </p:nvGrpSpPr>
        <p:grpSpPr>
          <a:xfrm>
            <a:off x="-162256" y="372260"/>
            <a:ext cx="1972622" cy="1763588"/>
            <a:chOff x="4862568" y="1078424"/>
            <a:chExt cx="2605091" cy="2605091"/>
          </a:xfrm>
        </p:grpSpPr>
        <p:sp>
          <p:nvSpPr>
            <p:cNvPr id="23" name="Google Shape;976;p94">
              <a:extLst>
                <a:ext uri="{FF2B5EF4-FFF2-40B4-BE49-F238E27FC236}">
                  <a16:creationId xmlns:a16="http://schemas.microsoft.com/office/drawing/2014/main" id="{72021F4F-3437-CCDD-600C-2A873CF2B3E9}"/>
                </a:ext>
              </a:extLst>
            </p:cNvPr>
            <p:cNvSpPr/>
            <p:nvPr/>
          </p:nvSpPr>
          <p:spPr>
            <a:xfrm rot="2700000">
              <a:off x="5222531" y="1481474"/>
              <a:ext cx="1885164" cy="1798991"/>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4" name="Google Shape;977;p94">
              <a:extLst>
                <a:ext uri="{FF2B5EF4-FFF2-40B4-BE49-F238E27FC236}">
                  <a16:creationId xmlns:a16="http://schemas.microsoft.com/office/drawing/2014/main" id="{2B9593F9-7AB1-21E1-028A-88064AB71080}"/>
                </a:ext>
              </a:extLst>
            </p:cNvPr>
            <p:cNvPicPr preferRelativeResize="0"/>
            <p:nvPr/>
          </p:nvPicPr>
          <p:blipFill rotWithShape="1">
            <a:blip r:embed="rId3">
              <a:alphaModFix/>
            </a:blip>
            <a:srcRect t="738" b="729"/>
            <a:stretch/>
          </p:blipFill>
          <p:spPr>
            <a:xfrm>
              <a:off x="5368613" y="1603509"/>
              <a:ext cx="1593000" cy="1569600"/>
            </a:xfrm>
            <a:prstGeom prst="ellipse">
              <a:avLst/>
            </a:prstGeom>
            <a:noFill/>
            <a:ln>
              <a:noFill/>
            </a:ln>
          </p:spPr>
        </p:pic>
      </p:grpSp>
      <p:sp>
        <p:nvSpPr>
          <p:cNvPr id="37" name="Google Shape;854;p90">
            <a:extLst>
              <a:ext uri="{FF2B5EF4-FFF2-40B4-BE49-F238E27FC236}">
                <a16:creationId xmlns:a16="http://schemas.microsoft.com/office/drawing/2014/main" id="{D5DEDA14-0262-225E-4E25-1751751FD959}"/>
              </a:ext>
            </a:extLst>
          </p:cNvPr>
          <p:cNvSpPr txBox="1">
            <a:spLocks/>
          </p:cNvSpPr>
          <p:nvPr/>
        </p:nvSpPr>
        <p:spPr>
          <a:xfrm>
            <a:off x="1515578" y="892576"/>
            <a:ext cx="3490213" cy="630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0"/>
              </a:spcBef>
              <a:spcAft>
                <a:spcPts val="0"/>
              </a:spcAft>
              <a:buClr>
                <a:schemeClr val="lt1"/>
              </a:buClr>
              <a:buSzPts val="2200"/>
              <a:buFont typeface="Quicksand"/>
              <a:buNone/>
              <a:defRPr sz="1500" b="0" i="0" u="none" strike="noStrike" cap="none">
                <a:solidFill>
                  <a:schemeClr val="lt1"/>
                </a:solidFill>
                <a:latin typeface="Quicksand"/>
                <a:ea typeface="Quicksand"/>
                <a:cs typeface="Quicksand"/>
                <a:sym typeface="Quicksand"/>
              </a:defRPr>
            </a:lvl1pPr>
            <a:lvl2pPr marL="914400" marR="0" lvl="1" indent="-323850" algn="l" rtl="0">
              <a:lnSpc>
                <a:spcPct val="115000"/>
              </a:lnSpc>
              <a:spcBef>
                <a:spcPts val="1600"/>
              </a:spcBef>
              <a:spcAft>
                <a:spcPts val="0"/>
              </a:spcAft>
              <a:buClr>
                <a:schemeClr val="lt1"/>
              </a:buClr>
              <a:buSzPts val="1500"/>
              <a:buFont typeface="Quicksand"/>
              <a:buNone/>
              <a:defRPr sz="1500" b="0" i="0" u="none" strike="noStrike" cap="none">
                <a:solidFill>
                  <a:schemeClr val="lt1"/>
                </a:solidFill>
                <a:latin typeface="Quicksand"/>
                <a:ea typeface="Quicksand"/>
                <a:cs typeface="Quicksand"/>
                <a:sym typeface="Quicksand"/>
              </a:defRPr>
            </a:lvl2pPr>
            <a:lvl3pPr marL="1371600" marR="0" lvl="2"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3pPr>
            <a:lvl4pPr marL="1828800" marR="0" lvl="3"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4pPr>
            <a:lvl5pPr marL="2286000" marR="0" lvl="4"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5pPr>
            <a:lvl6pPr marL="2743200" marR="0" lvl="5"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6pPr>
            <a:lvl7pPr marL="3200400" marR="0" lvl="6"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7pPr>
            <a:lvl8pPr marL="3657600" marR="0" lvl="7"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8pPr>
            <a:lvl9pPr marL="4114800" marR="0" lvl="8" indent="-342900" algn="l" rtl="0">
              <a:lnSpc>
                <a:spcPct val="115000"/>
              </a:lnSpc>
              <a:spcBef>
                <a:spcPts val="1600"/>
              </a:spcBef>
              <a:spcAft>
                <a:spcPts val="160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9pPr>
          </a:lstStyle>
          <a:p>
            <a:pPr marL="285750" indent="-285750">
              <a:spcAft>
                <a:spcPts val="1600"/>
              </a:spcAft>
              <a:buClr>
                <a:schemeClr val="accent1"/>
              </a:buClr>
              <a:buSzPct val="126000"/>
              <a:buFont typeface="Arial" panose="020B0604020202020204" pitchFamily="34" charset="0"/>
              <a:buChar char="•"/>
            </a:pPr>
            <a:r>
              <a:rPr lang="en-GB" dirty="0"/>
              <a:t>The huge gap between the farmers and the stock market</a:t>
            </a:r>
          </a:p>
        </p:txBody>
      </p:sp>
      <p:pic>
        <p:nvPicPr>
          <p:cNvPr id="38" name="Picture 37">
            <a:extLst>
              <a:ext uri="{FF2B5EF4-FFF2-40B4-BE49-F238E27FC236}">
                <a16:creationId xmlns:a16="http://schemas.microsoft.com/office/drawing/2014/main" id="{D445DFB7-84CB-399E-FCF4-F7B7D83777B0}"/>
              </a:ext>
            </a:extLst>
          </p:cNvPr>
          <p:cNvPicPr>
            <a:picLocks noChangeAspect="1"/>
          </p:cNvPicPr>
          <p:nvPr/>
        </p:nvPicPr>
        <p:blipFill>
          <a:blip r:embed="rId4"/>
          <a:stretch>
            <a:fillRect/>
          </a:stretch>
        </p:blipFill>
        <p:spPr>
          <a:xfrm>
            <a:off x="107083" y="54906"/>
            <a:ext cx="464890" cy="463800"/>
          </a:xfrm>
          <a:prstGeom prst="rect">
            <a:avLst/>
          </a:prstGeom>
        </p:spPr>
      </p:pic>
      <p:sp>
        <p:nvSpPr>
          <p:cNvPr id="39" name="Google Shape;899;p91">
            <a:extLst>
              <a:ext uri="{FF2B5EF4-FFF2-40B4-BE49-F238E27FC236}">
                <a16:creationId xmlns:a16="http://schemas.microsoft.com/office/drawing/2014/main" id="{CAA7D019-E038-A4B3-2BC6-6CD1711B4DB5}"/>
              </a:ext>
            </a:extLst>
          </p:cNvPr>
          <p:cNvSpPr txBox="1">
            <a:spLocks/>
          </p:cNvSpPr>
          <p:nvPr/>
        </p:nvSpPr>
        <p:spPr>
          <a:xfrm>
            <a:off x="1668186" y="1864148"/>
            <a:ext cx="2903814" cy="63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Gloria Hallelujah"/>
              <a:buNone/>
              <a:defRPr sz="2100" b="0" i="0" u="none" strike="noStrike" cap="none">
                <a:solidFill>
                  <a:schemeClr val="lt1"/>
                </a:solidFill>
                <a:latin typeface="Gloria Hallelujah"/>
                <a:ea typeface="Gloria Hallelujah"/>
                <a:cs typeface="Gloria Hallelujah"/>
                <a:sym typeface="Gloria Hallelujah"/>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ctr"/>
            <a:r>
              <a:rPr lang="en-GB" sz="2400" dirty="0">
                <a:solidFill>
                  <a:schemeClr val="accent1"/>
                </a:solidFill>
              </a:rPr>
              <a:t>sub problems </a:t>
            </a:r>
          </a:p>
        </p:txBody>
      </p:sp>
      <p:sp>
        <p:nvSpPr>
          <p:cNvPr id="41" name="Google Shape;681;p76">
            <a:extLst>
              <a:ext uri="{FF2B5EF4-FFF2-40B4-BE49-F238E27FC236}">
                <a16:creationId xmlns:a16="http://schemas.microsoft.com/office/drawing/2014/main" id="{89F3379E-AD10-0EE7-5A71-D441594EC600}"/>
              </a:ext>
            </a:extLst>
          </p:cNvPr>
          <p:cNvSpPr/>
          <p:nvPr/>
        </p:nvSpPr>
        <p:spPr>
          <a:xfrm rot="20540583" flipH="1">
            <a:off x="46060" y="2545623"/>
            <a:ext cx="1322742" cy="1226394"/>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42" name="Google Shape;683;p76">
            <a:extLst>
              <a:ext uri="{FF2B5EF4-FFF2-40B4-BE49-F238E27FC236}">
                <a16:creationId xmlns:a16="http://schemas.microsoft.com/office/drawing/2014/main" id="{3ABBCA6B-66B2-E074-7C59-EC5087FE463E}"/>
              </a:ext>
            </a:extLst>
          </p:cNvPr>
          <p:cNvPicPr preferRelativeResize="0"/>
          <p:nvPr/>
        </p:nvPicPr>
        <p:blipFill rotWithShape="1">
          <a:blip r:embed="rId5">
            <a:alphaModFix/>
          </a:blip>
          <a:srcRect/>
          <a:stretch/>
        </p:blipFill>
        <p:spPr>
          <a:xfrm rot="20540590">
            <a:off x="225111" y="2694636"/>
            <a:ext cx="1214008" cy="1179650"/>
          </a:xfrm>
          <a:prstGeom prst="ellipse">
            <a:avLst/>
          </a:prstGeom>
          <a:noFill/>
          <a:ln>
            <a:noFill/>
          </a:ln>
        </p:spPr>
      </p:pic>
      <p:sp>
        <p:nvSpPr>
          <p:cNvPr id="43" name="Google Shape;854;p90">
            <a:extLst>
              <a:ext uri="{FF2B5EF4-FFF2-40B4-BE49-F238E27FC236}">
                <a16:creationId xmlns:a16="http://schemas.microsoft.com/office/drawing/2014/main" id="{2910BB03-0AE9-D438-9250-398B8BAF72A9}"/>
              </a:ext>
            </a:extLst>
          </p:cNvPr>
          <p:cNvSpPr txBox="1">
            <a:spLocks/>
          </p:cNvSpPr>
          <p:nvPr/>
        </p:nvSpPr>
        <p:spPr>
          <a:xfrm>
            <a:off x="1515578" y="2442763"/>
            <a:ext cx="3606977" cy="2167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0"/>
              </a:spcBef>
              <a:spcAft>
                <a:spcPts val="0"/>
              </a:spcAft>
              <a:buClr>
                <a:schemeClr val="lt1"/>
              </a:buClr>
              <a:buSzPts val="2200"/>
              <a:buFont typeface="Quicksand"/>
              <a:buNone/>
              <a:defRPr sz="1500" b="0" i="0" u="none" strike="noStrike" cap="none">
                <a:solidFill>
                  <a:schemeClr val="lt1"/>
                </a:solidFill>
                <a:latin typeface="Quicksand"/>
                <a:ea typeface="Quicksand"/>
                <a:cs typeface="Quicksand"/>
                <a:sym typeface="Quicksand"/>
              </a:defRPr>
            </a:lvl1pPr>
            <a:lvl2pPr marL="914400" marR="0" lvl="1" indent="-323850" algn="l" rtl="0">
              <a:lnSpc>
                <a:spcPct val="115000"/>
              </a:lnSpc>
              <a:spcBef>
                <a:spcPts val="1600"/>
              </a:spcBef>
              <a:spcAft>
                <a:spcPts val="0"/>
              </a:spcAft>
              <a:buClr>
                <a:schemeClr val="lt1"/>
              </a:buClr>
              <a:buSzPts val="1500"/>
              <a:buFont typeface="Quicksand"/>
              <a:buNone/>
              <a:defRPr sz="1500" b="0" i="0" u="none" strike="noStrike" cap="none">
                <a:solidFill>
                  <a:schemeClr val="lt1"/>
                </a:solidFill>
                <a:latin typeface="Quicksand"/>
                <a:ea typeface="Quicksand"/>
                <a:cs typeface="Quicksand"/>
                <a:sym typeface="Quicksand"/>
              </a:defRPr>
            </a:lvl2pPr>
            <a:lvl3pPr marL="1371600" marR="0" lvl="2"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3pPr>
            <a:lvl4pPr marL="1828800" marR="0" lvl="3"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4pPr>
            <a:lvl5pPr marL="2286000" marR="0" lvl="4"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5pPr>
            <a:lvl6pPr marL="2743200" marR="0" lvl="5"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6pPr>
            <a:lvl7pPr marL="3200400" marR="0" lvl="6"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7pPr>
            <a:lvl8pPr marL="3657600" marR="0" lvl="7"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8pPr>
            <a:lvl9pPr marL="4114800" marR="0" lvl="8" indent="-342900" algn="l" rtl="0">
              <a:lnSpc>
                <a:spcPct val="115000"/>
              </a:lnSpc>
              <a:spcBef>
                <a:spcPts val="1600"/>
              </a:spcBef>
              <a:spcAft>
                <a:spcPts val="160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9pPr>
          </a:lstStyle>
          <a:p>
            <a:pPr marL="285750" indent="-285750" defTabSz="457200">
              <a:spcAft>
                <a:spcPts val="1600"/>
              </a:spcAft>
              <a:buClr>
                <a:schemeClr val="accent1"/>
              </a:buClr>
              <a:buSzPct val="130000"/>
              <a:buFont typeface="Arial" panose="020B0604020202020204" pitchFamily="34" charset="0"/>
              <a:buChar char="•"/>
            </a:pPr>
            <a:r>
              <a:rPr lang="en-GB" sz="1400" dirty="0"/>
              <a:t>Wastage of left over materials</a:t>
            </a:r>
          </a:p>
          <a:p>
            <a:pPr marL="285750" indent="-285750" defTabSz="457200">
              <a:spcAft>
                <a:spcPts val="1600"/>
              </a:spcAft>
              <a:buClr>
                <a:schemeClr val="accent1"/>
              </a:buClr>
              <a:buSzPct val="130000"/>
              <a:buFont typeface="Arial" panose="020B0604020202020204" pitchFamily="34" charset="0"/>
              <a:buChar char="•"/>
            </a:pPr>
            <a:r>
              <a:rPr lang="en-GB" sz="1400" dirty="0"/>
              <a:t>Fragmented Market</a:t>
            </a:r>
          </a:p>
          <a:p>
            <a:pPr marL="285750" indent="-285750" defTabSz="457200">
              <a:spcAft>
                <a:spcPts val="1600"/>
              </a:spcAft>
              <a:buClr>
                <a:schemeClr val="accent1"/>
              </a:buClr>
              <a:buSzPct val="130000"/>
              <a:buFont typeface="Arial" panose="020B0604020202020204" pitchFamily="34" charset="0"/>
              <a:buChar char="•"/>
            </a:pPr>
            <a:r>
              <a:rPr lang="en-GB" sz="1600" dirty="0">
                <a:solidFill>
                  <a:schemeClr val="accent3"/>
                </a:solidFill>
              </a:rPr>
              <a:t>Price Volatility</a:t>
            </a:r>
          </a:p>
          <a:p>
            <a:pPr marL="285750" indent="-285750" defTabSz="457200">
              <a:spcAft>
                <a:spcPts val="1600"/>
              </a:spcAft>
              <a:buClr>
                <a:schemeClr val="accent1"/>
              </a:buClr>
              <a:buSzPct val="130000"/>
              <a:buFont typeface="Arial" panose="020B0604020202020204" pitchFamily="34" charset="0"/>
              <a:buChar char="•"/>
            </a:pPr>
            <a:r>
              <a:rPr lang="en-GB" sz="1600" dirty="0">
                <a:solidFill>
                  <a:schemeClr val="accent3"/>
                </a:solidFill>
              </a:rPr>
              <a:t>Supply Chain Inefficiencies</a:t>
            </a:r>
            <a:endParaRPr lang="en-GB" sz="1800" dirty="0"/>
          </a:p>
        </p:txBody>
      </p:sp>
      <p:grpSp>
        <p:nvGrpSpPr>
          <p:cNvPr id="12" name="Google Shape;978;p94">
            <a:extLst>
              <a:ext uri="{FF2B5EF4-FFF2-40B4-BE49-F238E27FC236}">
                <a16:creationId xmlns:a16="http://schemas.microsoft.com/office/drawing/2014/main" id="{081FADB9-F35D-7020-27C9-430BE9B69A00}"/>
              </a:ext>
            </a:extLst>
          </p:cNvPr>
          <p:cNvGrpSpPr/>
          <p:nvPr/>
        </p:nvGrpSpPr>
        <p:grpSpPr>
          <a:xfrm>
            <a:off x="4330397" y="404751"/>
            <a:ext cx="1960548" cy="1778901"/>
            <a:chOff x="1700410" y="1234912"/>
            <a:chExt cx="2552459" cy="2525187"/>
          </a:xfrm>
        </p:grpSpPr>
        <p:sp>
          <p:nvSpPr>
            <p:cNvPr id="13" name="Google Shape;979;p94">
              <a:extLst>
                <a:ext uri="{FF2B5EF4-FFF2-40B4-BE49-F238E27FC236}">
                  <a16:creationId xmlns:a16="http://schemas.microsoft.com/office/drawing/2014/main" id="{D4465BA2-4F85-778D-417C-FE2B89547B66}"/>
                </a:ext>
              </a:extLst>
            </p:cNvPr>
            <p:cNvSpPr/>
            <p:nvPr/>
          </p:nvSpPr>
          <p:spPr>
            <a:xfrm rot="-8875945">
              <a:off x="2034128" y="1598077"/>
              <a:ext cx="1885024" cy="179885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980;p94">
              <a:extLst>
                <a:ext uri="{FF2B5EF4-FFF2-40B4-BE49-F238E27FC236}">
                  <a16:creationId xmlns:a16="http://schemas.microsoft.com/office/drawing/2014/main" id="{F46D8776-93C3-D03E-C11B-7804A8485137}"/>
                </a:ext>
              </a:extLst>
            </p:cNvPr>
            <p:cNvPicPr preferRelativeResize="0"/>
            <p:nvPr/>
          </p:nvPicPr>
          <p:blipFill rotWithShape="1">
            <a:blip r:embed="rId6">
              <a:alphaModFix/>
            </a:blip>
            <a:srcRect t="738" b="729"/>
            <a:stretch/>
          </p:blipFill>
          <p:spPr>
            <a:xfrm>
              <a:off x="2180139" y="1698410"/>
              <a:ext cx="1593000" cy="1569600"/>
            </a:xfrm>
            <a:prstGeom prst="ellipse">
              <a:avLst/>
            </a:prstGeom>
            <a:noFill/>
            <a:ln>
              <a:noFill/>
            </a:ln>
          </p:spPr>
        </p:pic>
      </p:grpSp>
      <p:sp>
        <p:nvSpPr>
          <p:cNvPr id="15" name="Google Shape;981;p94">
            <a:extLst>
              <a:ext uri="{FF2B5EF4-FFF2-40B4-BE49-F238E27FC236}">
                <a16:creationId xmlns:a16="http://schemas.microsoft.com/office/drawing/2014/main" id="{6FDD81DC-38E5-A1EF-FA39-23F816914E66}"/>
              </a:ext>
            </a:extLst>
          </p:cNvPr>
          <p:cNvSpPr txBox="1">
            <a:spLocks noGrp="1"/>
          </p:cNvSpPr>
          <p:nvPr>
            <p:ph type="subTitle" idx="1"/>
          </p:nvPr>
        </p:nvSpPr>
        <p:spPr>
          <a:xfrm>
            <a:off x="6252072" y="286806"/>
            <a:ext cx="2552400" cy="463800"/>
          </a:xfrm>
          <a:prstGeom prst="rect">
            <a:avLst/>
          </a:prstGeom>
        </p:spPr>
        <p:txBody>
          <a:bodyPr spcFirstLastPara="1" wrap="square" lIns="91425" tIns="91425" rIns="91425" bIns="91425" anchor="t" anchorCtr="0">
            <a:noAutofit/>
          </a:bodyPr>
          <a:lstStyle/>
          <a:p>
            <a:pPr marL="0" lvl="0" indent="0">
              <a:spcAft>
                <a:spcPts val="1600"/>
              </a:spcAft>
            </a:pPr>
            <a:r>
              <a:rPr lang="en-GB" sz="2400" dirty="0"/>
              <a:t>M</a:t>
            </a:r>
            <a:r>
              <a:rPr lang="en" sz="2400" dirty="0"/>
              <a:t>ain </a:t>
            </a:r>
            <a:r>
              <a:rPr lang="en-GB" sz="2400" dirty="0"/>
              <a:t>objective</a:t>
            </a:r>
            <a:endParaRPr sz="2400" dirty="0"/>
          </a:p>
        </p:txBody>
      </p:sp>
      <p:sp>
        <p:nvSpPr>
          <p:cNvPr id="16" name="Google Shape;983;p94">
            <a:extLst>
              <a:ext uri="{FF2B5EF4-FFF2-40B4-BE49-F238E27FC236}">
                <a16:creationId xmlns:a16="http://schemas.microsoft.com/office/drawing/2014/main" id="{A670C85C-DF52-B1A4-9B9F-8187547EC5C3}"/>
              </a:ext>
            </a:extLst>
          </p:cNvPr>
          <p:cNvSpPr txBox="1">
            <a:spLocks/>
          </p:cNvSpPr>
          <p:nvPr/>
        </p:nvSpPr>
        <p:spPr>
          <a:xfrm>
            <a:off x="6075736" y="825050"/>
            <a:ext cx="3068264" cy="110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lt1"/>
              </a:buClr>
              <a:buSzPts val="2200"/>
              <a:buFont typeface="Quicksand"/>
              <a:buNone/>
              <a:defRPr sz="1900" b="0" i="0" u="none" strike="noStrike" cap="none">
                <a:solidFill>
                  <a:schemeClr val="accent1"/>
                </a:solidFill>
                <a:latin typeface="Gloria Hallelujah"/>
                <a:ea typeface="Gloria Hallelujah"/>
                <a:cs typeface="Gloria Hallelujah"/>
                <a:sym typeface="Gloria Hallelujah"/>
              </a:defRPr>
            </a:lvl1pPr>
            <a:lvl2pPr marL="914400" marR="0" lvl="1" indent="-323850" algn="l" rtl="0">
              <a:lnSpc>
                <a:spcPct val="115000"/>
              </a:lnSpc>
              <a:spcBef>
                <a:spcPts val="1600"/>
              </a:spcBef>
              <a:spcAft>
                <a:spcPts val="0"/>
              </a:spcAft>
              <a:buClr>
                <a:schemeClr val="lt1"/>
              </a:buClr>
              <a:buSzPts val="1500"/>
              <a:buFont typeface="Quicksand"/>
              <a:buNone/>
              <a:defRPr sz="1500" b="0" i="0" u="none" strike="noStrike" cap="none">
                <a:solidFill>
                  <a:schemeClr val="lt1"/>
                </a:solidFill>
                <a:latin typeface="Quicksand"/>
                <a:ea typeface="Quicksand"/>
                <a:cs typeface="Quicksand"/>
                <a:sym typeface="Quicksand"/>
              </a:defRPr>
            </a:lvl2pPr>
            <a:lvl3pPr marL="1371600" marR="0" lvl="2"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3pPr>
            <a:lvl4pPr marL="1828800" marR="0" lvl="3"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4pPr>
            <a:lvl5pPr marL="2286000" marR="0" lvl="4"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5pPr>
            <a:lvl6pPr marL="2743200" marR="0" lvl="5"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6pPr>
            <a:lvl7pPr marL="3200400" marR="0" lvl="6"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7pPr>
            <a:lvl8pPr marL="3657600" marR="0" lvl="7"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8pPr>
            <a:lvl9pPr marL="4114800" marR="0" lvl="8" indent="-342900" algn="l" rtl="0">
              <a:lnSpc>
                <a:spcPct val="115000"/>
              </a:lnSpc>
              <a:spcBef>
                <a:spcPts val="1600"/>
              </a:spcBef>
              <a:spcAft>
                <a:spcPts val="160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9pPr>
          </a:lstStyle>
          <a:p>
            <a:pPr marL="0" indent="0"/>
            <a:r>
              <a:rPr lang="en-GB" sz="1500" dirty="0">
                <a:solidFill>
                  <a:schemeClr val="tx2"/>
                </a:solidFill>
                <a:latin typeface="Quicksand" panose="020B0604020202020204" charset="0"/>
              </a:rPr>
              <a:t>Direct Marketplace to enhance transparency, and efficiency</a:t>
            </a:r>
            <a:r>
              <a:rPr lang="en-GB" sz="1500" dirty="0">
                <a:solidFill>
                  <a:schemeClr val="accent3"/>
                </a:solidFill>
              </a:rPr>
              <a:t>. </a:t>
            </a:r>
            <a:endParaRPr lang="en-GB" sz="1500" dirty="0"/>
          </a:p>
        </p:txBody>
      </p:sp>
      <p:sp>
        <p:nvSpPr>
          <p:cNvPr id="17" name="Google Shape;976;p94">
            <a:extLst>
              <a:ext uri="{FF2B5EF4-FFF2-40B4-BE49-F238E27FC236}">
                <a16:creationId xmlns:a16="http://schemas.microsoft.com/office/drawing/2014/main" id="{63D35210-1BD3-D2E6-EABC-6BC3C5E61F02}"/>
              </a:ext>
            </a:extLst>
          </p:cNvPr>
          <p:cNvSpPr/>
          <p:nvPr/>
        </p:nvSpPr>
        <p:spPr>
          <a:xfrm rot="2700000">
            <a:off x="4880825" y="2756333"/>
            <a:ext cx="1214305" cy="1220924"/>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2;p94">
            <a:extLst>
              <a:ext uri="{FF2B5EF4-FFF2-40B4-BE49-F238E27FC236}">
                <a16:creationId xmlns:a16="http://schemas.microsoft.com/office/drawing/2014/main" id="{F0FE1D5F-6558-2BD3-7366-0C4E044D87CA}"/>
              </a:ext>
            </a:extLst>
          </p:cNvPr>
          <p:cNvSpPr txBox="1">
            <a:spLocks noGrp="1"/>
          </p:cNvSpPr>
          <p:nvPr>
            <p:ph type="subTitle" idx="2"/>
          </p:nvPr>
        </p:nvSpPr>
        <p:spPr>
          <a:xfrm>
            <a:off x="5948552" y="1902006"/>
            <a:ext cx="2552400" cy="463800"/>
          </a:xfrm>
          <a:prstGeom prst="rect">
            <a:avLst/>
          </a:prstGeom>
        </p:spPr>
        <p:txBody>
          <a:bodyPr spcFirstLastPara="1" wrap="square" lIns="91425" tIns="91425" rIns="91425" bIns="91425" anchor="t" anchorCtr="0">
            <a:noAutofit/>
          </a:bodyPr>
          <a:lstStyle/>
          <a:p>
            <a:pPr marL="0" lvl="0" indent="0" algn="ctr">
              <a:spcAft>
                <a:spcPts val="1600"/>
              </a:spcAft>
            </a:pPr>
            <a:r>
              <a:rPr lang="en-GB" sz="2400" dirty="0">
                <a:solidFill>
                  <a:schemeClr val="accent1"/>
                </a:solidFill>
                <a:latin typeface="Gloria Hallelujah" panose="020B0604020202020204" charset="0"/>
              </a:rPr>
              <a:t>S</a:t>
            </a:r>
            <a:r>
              <a:rPr lang="en" sz="2400" dirty="0">
                <a:solidFill>
                  <a:schemeClr val="accent1"/>
                </a:solidFill>
                <a:latin typeface="Gloria Hallelujah" panose="020B0604020202020204" charset="0"/>
              </a:rPr>
              <a:t>ub </a:t>
            </a:r>
            <a:r>
              <a:rPr lang="en-GB" sz="2400" dirty="0">
                <a:solidFill>
                  <a:schemeClr val="accent1"/>
                </a:solidFill>
                <a:latin typeface="Gloria Hallelujah" panose="020B0604020202020204" charset="0"/>
              </a:rPr>
              <a:t>objectives</a:t>
            </a:r>
            <a:endParaRPr sz="2400" dirty="0">
              <a:solidFill>
                <a:schemeClr val="accent1"/>
              </a:solidFill>
              <a:latin typeface="Gloria Hallelujah" panose="020B0604020202020204" charset="0"/>
            </a:endParaRPr>
          </a:p>
        </p:txBody>
      </p:sp>
      <p:sp>
        <p:nvSpPr>
          <p:cNvPr id="19" name="Google Shape;985;p94">
            <a:extLst>
              <a:ext uri="{FF2B5EF4-FFF2-40B4-BE49-F238E27FC236}">
                <a16:creationId xmlns:a16="http://schemas.microsoft.com/office/drawing/2014/main" id="{5A749520-E270-156F-C0D5-436CA3FD2D14}"/>
              </a:ext>
            </a:extLst>
          </p:cNvPr>
          <p:cNvSpPr txBox="1">
            <a:spLocks/>
          </p:cNvSpPr>
          <p:nvPr/>
        </p:nvSpPr>
        <p:spPr>
          <a:xfrm>
            <a:off x="5981515" y="2777695"/>
            <a:ext cx="3256706" cy="16853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68300" algn="l" rtl="0">
              <a:lnSpc>
                <a:spcPct val="100000"/>
              </a:lnSpc>
              <a:spcBef>
                <a:spcPts val="0"/>
              </a:spcBef>
              <a:spcAft>
                <a:spcPts val="0"/>
              </a:spcAft>
              <a:buClr>
                <a:schemeClr val="lt1"/>
              </a:buClr>
              <a:buSzPts val="2200"/>
              <a:buFont typeface="Quicksand"/>
              <a:buNone/>
              <a:defRPr sz="1500" b="0" i="0" u="none" strike="noStrike" cap="none">
                <a:solidFill>
                  <a:schemeClr val="lt1"/>
                </a:solidFill>
                <a:latin typeface="Quicksand"/>
                <a:ea typeface="Quicksand"/>
                <a:cs typeface="Quicksand"/>
                <a:sym typeface="Quicksand"/>
              </a:defRPr>
            </a:lvl1pPr>
            <a:lvl2pPr marL="914400" marR="0" lvl="1" indent="-323850" algn="l" rtl="0">
              <a:lnSpc>
                <a:spcPct val="115000"/>
              </a:lnSpc>
              <a:spcBef>
                <a:spcPts val="1600"/>
              </a:spcBef>
              <a:spcAft>
                <a:spcPts val="0"/>
              </a:spcAft>
              <a:buClr>
                <a:schemeClr val="lt1"/>
              </a:buClr>
              <a:buSzPts val="1500"/>
              <a:buFont typeface="Quicksand"/>
              <a:buNone/>
              <a:defRPr sz="1500" b="0" i="0" u="none" strike="noStrike" cap="none">
                <a:solidFill>
                  <a:schemeClr val="lt1"/>
                </a:solidFill>
                <a:latin typeface="Quicksand"/>
                <a:ea typeface="Quicksand"/>
                <a:cs typeface="Quicksand"/>
                <a:sym typeface="Quicksand"/>
              </a:defRPr>
            </a:lvl2pPr>
            <a:lvl3pPr marL="1371600" marR="0" lvl="2"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3pPr>
            <a:lvl4pPr marL="1828800" marR="0" lvl="3"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4pPr>
            <a:lvl5pPr marL="2286000" marR="0" lvl="4"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5pPr>
            <a:lvl6pPr marL="2743200" marR="0" lvl="5"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6pPr>
            <a:lvl7pPr marL="3200400" marR="0" lvl="6"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7pPr>
            <a:lvl8pPr marL="3657600" marR="0" lvl="7" indent="-342900" algn="l" rtl="0">
              <a:lnSpc>
                <a:spcPct val="115000"/>
              </a:lnSpc>
              <a:spcBef>
                <a:spcPts val="1600"/>
              </a:spcBef>
              <a:spcAft>
                <a:spcPts val="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8pPr>
            <a:lvl9pPr marL="4114800" marR="0" lvl="8" indent="-342900" algn="l" rtl="0">
              <a:lnSpc>
                <a:spcPct val="115000"/>
              </a:lnSpc>
              <a:spcBef>
                <a:spcPts val="1600"/>
              </a:spcBef>
              <a:spcAft>
                <a:spcPts val="1600"/>
              </a:spcAft>
              <a:buClr>
                <a:schemeClr val="lt1"/>
              </a:buClr>
              <a:buSzPts val="1800"/>
              <a:buFont typeface="Quicksand"/>
              <a:buNone/>
              <a:defRPr sz="1800" b="0" i="0" u="none" strike="noStrike" cap="none">
                <a:solidFill>
                  <a:schemeClr val="lt1"/>
                </a:solidFill>
                <a:latin typeface="Quicksand"/>
                <a:ea typeface="Quicksand"/>
                <a:cs typeface="Quicksand"/>
                <a:sym typeface="Quicksand"/>
              </a:defRPr>
            </a:lvl9pPr>
          </a:lstStyle>
          <a:p>
            <a:pPr marL="285750" indent="-285750">
              <a:buClr>
                <a:schemeClr val="accent1"/>
              </a:buClr>
              <a:buSzPct val="100000"/>
              <a:buFont typeface="Arial" panose="020B0604020202020204" pitchFamily="34" charset="0"/>
              <a:buChar char="•"/>
            </a:pPr>
            <a:r>
              <a:rPr lang="en-GB" dirty="0"/>
              <a:t>Reusage of left over materials by re-offering them again on the platform.</a:t>
            </a:r>
          </a:p>
          <a:p>
            <a:pPr marL="0" indent="0">
              <a:buClr>
                <a:schemeClr val="accent1"/>
              </a:buClr>
              <a:buSzPct val="100000"/>
            </a:pPr>
            <a:endParaRPr lang="en-GB" dirty="0"/>
          </a:p>
          <a:p>
            <a:pPr marL="285750" indent="-285750">
              <a:buClr>
                <a:schemeClr val="accent1"/>
              </a:buClr>
              <a:buSzPct val="100000"/>
              <a:buFont typeface="Arial" panose="020B0604020202020204" pitchFamily="34" charset="0"/>
              <a:buChar char="•"/>
            </a:pPr>
            <a:r>
              <a:rPr lang="en-GB" dirty="0"/>
              <a:t>Quality Assurance</a:t>
            </a:r>
            <a:br>
              <a:rPr lang="en-GB" dirty="0"/>
            </a:br>
            <a:endParaRPr lang="en-GB" dirty="0"/>
          </a:p>
          <a:p>
            <a:pPr marL="285750" indent="-285750">
              <a:buClr>
                <a:schemeClr val="accent1"/>
              </a:buClr>
              <a:buSzPct val="100000"/>
              <a:buFont typeface="Arial" panose="020B0604020202020204" pitchFamily="34" charset="0"/>
              <a:buChar char="•"/>
            </a:pPr>
            <a:r>
              <a:rPr lang="en-GB" dirty="0"/>
              <a:t>Fare Pricing</a:t>
            </a:r>
          </a:p>
          <a:p>
            <a:pPr marL="285750" indent="-285750">
              <a:buClr>
                <a:schemeClr val="accent1"/>
              </a:buClr>
              <a:buSzPct val="100000"/>
              <a:buFont typeface="Arial" panose="020B0604020202020204" pitchFamily="34" charset="0"/>
              <a:buChar char="•"/>
            </a:pPr>
            <a:endParaRPr lang="en-GB" dirty="0"/>
          </a:p>
          <a:p>
            <a:pPr marL="285750" indent="-285750">
              <a:buClr>
                <a:schemeClr val="accent1"/>
              </a:buClr>
              <a:buSzPct val="100000"/>
              <a:buFont typeface="Arial" panose="020B0604020202020204" pitchFamily="34" charset="0"/>
              <a:buChar char="•"/>
            </a:pPr>
            <a:endParaRPr lang="en-GB" dirty="0"/>
          </a:p>
        </p:txBody>
      </p:sp>
      <p:pic>
        <p:nvPicPr>
          <p:cNvPr id="20" name="Google Shape;1293;p110">
            <a:extLst>
              <a:ext uri="{FF2B5EF4-FFF2-40B4-BE49-F238E27FC236}">
                <a16:creationId xmlns:a16="http://schemas.microsoft.com/office/drawing/2014/main" id="{33303B4B-3AFD-B8D1-D682-4001B32D8155}"/>
              </a:ext>
            </a:extLst>
          </p:cNvPr>
          <p:cNvPicPr preferRelativeResize="0"/>
          <p:nvPr/>
        </p:nvPicPr>
        <p:blipFill rotWithShape="1">
          <a:blip r:embed="rId7">
            <a:alphaModFix/>
          </a:blip>
          <a:srcRect/>
          <a:stretch/>
        </p:blipFill>
        <p:spPr>
          <a:xfrm>
            <a:off x="4929647" y="2884349"/>
            <a:ext cx="1115367" cy="964891"/>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9"/>
                                        </p:tgtEl>
                                        <p:attrNameLst>
                                          <p:attrName>style.visibility</p:attrName>
                                        </p:attrNameLst>
                                      </p:cBhvr>
                                      <p:to>
                                        <p:strVal val="visible"/>
                                      </p:to>
                                    </p:set>
                                    <p:animEffect transition="in" filter="fade">
                                      <p:cBhvr>
                                        <p:cTn id="7" dur="500"/>
                                        <p:tgtEl>
                                          <p:spTgt spid="89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fade">
                                      <p:cBhvr>
                                        <p:cTn id="36" dur="500"/>
                                        <p:tgtEl>
                                          <p:spTgt spid="15">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500"/>
                                        <p:tgtEl>
                                          <p:spTgt spid="18">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 grpId="0"/>
      <p:bldP spid="37" grpId="0"/>
      <p:bldP spid="39" grpId="0"/>
      <p:bldP spid="41" grpId="0" animBg="1"/>
      <p:bldP spid="43" grpId="0"/>
      <p:bldP spid="15" grpId="0" build="p"/>
      <p:bldP spid="16" grpId="0"/>
      <p:bldP spid="17" grpId="0" animBg="1"/>
      <p:bldP spid="18" grpId="0" build="p"/>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a:extLst>
              <a:ext uri="{FF2B5EF4-FFF2-40B4-BE49-F238E27FC236}">
                <a16:creationId xmlns:a16="http://schemas.microsoft.com/office/drawing/2014/main" id="{DDEBFC96-A804-1BA7-72C0-E60ADD51C279}"/>
              </a:ext>
            </a:extLst>
          </p:cNvPr>
          <p:cNvPicPr>
            <a:picLocks noChangeAspect="1"/>
          </p:cNvPicPr>
          <p:nvPr/>
        </p:nvPicPr>
        <p:blipFill>
          <a:blip r:embed="rId2"/>
          <a:stretch>
            <a:fillRect/>
          </a:stretch>
        </p:blipFill>
        <p:spPr>
          <a:xfrm>
            <a:off x="5472068" y="1028818"/>
            <a:ext cx="1405476" cy="3085862"/>
          </a:xfrm>
          <a:prstGeom prst="roundRect">
            <a:avLst/>
          </a:prstGeom>
        </p:spPr>
      </p:pic>
      <p:pic>
        <p:nvPicPr>
          <p:cNvPr id="224" name="Picture 223">
            <a:extLst>
              <a:ext uri="{FF2B5EF4-FFF2-40B4-BE49-F238E27FC236}">
                <a16:creationId xmlns:a16="http://schemas.microsoft.com/office/drawing/2014/main" id="{F319F310-CCF9-0B63-9016-BA31D949B439}"/>
              </a:ext>
            </a:extLst>
          </p:cNvPr>
          <p:cNvPicPr>
            <a:picLocks noChangeAspect="1"/>
          </p:cNvPicPr>
          <p:nvPr/>
        </p:nvPicPr>
        <p:blipFill>
          <a:blip r:embed="rId3"/>
          <a:stretch>
            <a:fillRect/>
          </a:stretch>
        </p:blipFill>
        <p:spPr>
          <a:xfrm>
            <a:off x="7288695" y="1064158"/>
            <a:ext cx="1425308" cy="3085862"/>
          </a:xfrm>
          <a:prstGeom prst="roundRect">
            <a:avLst/>
          </a:prstGeom>
        </p:spPr>
      </p:pic>
      <p:pic>
        <p:nvPicPr>
          <p:cNvPr id="226" name="Picture 225">
            <a:extLst>
              <a:ext uri="{FF2B5EF4-FFF2-40B4-BE49-F238E27FC236}">
                <a16:creationId xmlns:a16="http://schemas.microsoft.com/office/drawing/2014/main" id="{89C76569-9DC7-180F-940D-611F68229C29}"/>
              </a:ext>
            </a:extLst>
          </p:cNvPr>
          <p:cNvPicPr>
            <a:picLocks noChangeAspect="1"/>
          </p:cNvPicPr>
          <p:nvPr/>
        </p:nvPicPr>
        <p:blipFill>
          <a:blip r:embed="rId4"/>
          <a:stretch>
            <a:fillRect/>
          </a:stretch>
        </p:blipFill>
        <p:spPr>
          <a:xfrm>
            <a:off x="2408674" y="141932"/>
            <a:ext cx="2229587" cy="4859635"/>
          </a:xfrm>
          <a:prstGeom prst="roundRect">
            <a:avLst/>
          </a:prstGeom>
        </p:spPr>
      </p:pic>
      <p:pic>
        <p:nvPicPr>
          <p:cNvPr id="234" name="Picture 233">
            <a:extLst>
              <a:ext uri="{FF2B5EF4-FFF2-40B4-BE49-F238E27FC236}">
                <a16:creationId xmlns:a16="http://schemas.microsoft.com/office/drawing/2014/main" id="{85088278-AB7B-70E3-0AAD-0967BEE096DF}"/>
              </a:ext>
            </a:extLst>
          </p:cNvPr>
          <p:cNvPicPr>
            <a:picLocks noChangeAspect="1"/>
          </p:cNvPicPr>
          <p:nvPr/>
        </p:nvPicPr>
        <p:blipFill>
          <a:blip r:embed="rId5"/>
          <a:stretch>
            <a:fillRect/>
          </a:stretch>
        </p:blipFill>
        <p:spPr>
          <a:xfrm>
            <a:off x="375812" y="2679818"/>
            <a:ext cx="1363945" cy="746741"/>
          </a:xfrm>
          <a:prstGeom prst="roundRect">
            <a:avLst/>
          </a:prstGeom>
        </p:spPr>
      </p:pic>
    </p:spTree>
    <p:extLst>
      <p:ext uri="{BB962C8B-B14F-4D97-AF65-F5344CB8AC3E}">
        <p14:creationId xmlns:p14="http://schemas.microsoft.com/office/powerpoint/2010/main" val="1969840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a:extLst>
              <a:ext uri="{FF2B5EF4-FFF2-40B4-BE49-F238E27FC236}">
                <a16:creationId xmlns:a16="http://schemas.microsoft.com/office/drawing/2014/main" id="{DDEBFC96-A804-1BA7-72C0-E60ADD51C279}"/>
              </a:ext>
            </a:extLst>
          </p:cNvPr>
          <p:cNvPicPr>
            <a:picLocks noChangeAspect="1"/>
          </p:cNvPicPr>
          <p:nvPr/>
        </p:nvPicPr>
        <p:blipFill>
          <a:blip r:embed="rId2"/>
          <a:stretch>
            <a:fillRect/>
          </a:stretch>
        </p:blipFill>
        <p:spPr>
          <a:xfrm>
            <a:off x="5712638" y="1081827"/>
            <a:ext cx="1405476" cy="3085862"/>
          </a:xfrm>
          <a:prstGeom prst="roundRect">
            <a:avLst/>
          </a:prstGeom>
        </p:spPr>
      </p:pic>
      <p:pic>
        <p:nvPicPr>
          <p:cNvPr id="224" name="Picture 223">
            <a:extLst>
              <a:ext uri="{FF2B5EF4-FFF2-40B4-BE49-F238E27FC236}">
                <a16:creationId xmlns:a16="http://schemas.microsoft.com/office/drawing/2014/main" id="{F319F310-CCF9-0B63-9016-BA31D949B439}"/>
              </a:ext>
            </a:extLst>
          </p:cNvPr>
          <p:cNvPicPr>
            <a:picLocks noChangeAspect="1"/>
          </p:cNvPicPr>
          <p:nvPr/>
        </p:nvPicPr>
        <p:blipFill>
          <a:blip r:embed="rId3"/>
          <a:stretch>
            <a:fillRect/>
          </a:stretch>
        </p:blipFill>
        <p:spPr>
          <a:xfrm>
            <a:off x="7426811" y="1081827"/>
            <a:ext cx="1425308" cy="3085862"/>
          </a:xfrm>
          <a:prstGeom prst="roundRect">
            <a:avLst/>
          </a:prstGeom>
        </p:spPr>
      </p:pic>
      <p:pic>
        <p:nvPicPr>
          <p:cNvPr id="226" name="Picture 225">
            <a:extLst>
              <a:ext uri="{FF2B5EF4-FFF2-40B4-BE49-F238E27FC236}">
                <a16:creationId xmlns:a16="http://schemas.microsoft.com/office/drawing/2014/main" id="{89C76569-9DC7-180F-940D-611F68229C29}"/>
              </a:ext>
            </a:extLst>
          </p:cNvPr>
          <p:cNvPicPr>
            <a:picLocks noChangeAspect="1"/>
          </p:cNvPicPr>
          <p:nvPr/>
        </p:nvPicPr>
        <p:blipFill>
          <a:blip r:embed="rId4"/>
          <a:stretch>
            <a:fillRect/>
          </a:stretch>
        </p:blipFill>
        <p:spPr>
          <a:xfrm>
            <a:off x="3808987" y="1081827"/>
            <a:ext cx="1415785" cy="3085862"/>
          </a:xfrm>
          <a:prstGeom prst="roundRect">
            <a:avLst/>
          </a:prstGeom>
        </p:spPr>
      </p:pic>
      <p:pic>
        <p:nvPicPr>
          <p:cNvPr id="234" name="Picture 233">
            <a:extLst>
              <a:ext uri="{FF2B5EF4-FFF2-40B4-BE49-F238E27FC236}">
                <a16:creationId xmlns:a16="http://schemas.microsoft.com/office/drawing/2014/main" id="{85088278-AB7B-70E3-0AAD-0967BEE096DF}"/>
              </a:ext>
            </a:extLst>
          </p:cNvPr>
          <p:cNvPicPr>
            <a:picLocks noChangeAspect="1"/>
          </p:cNvPicPr>
          <p:nvPr/>
        </p:nvPicPr>
        <p:blipFill>
          <a:blip r:embed="rId5"/>
          <a:stretch>
            <a:fillRect/>
          </a:stretch>
        </p:blipFill>
        <p:spPr>
          <a:xfrm>
            <a:off x="291881" y="1862601"/>
            <a:ext cx="3286690" cy="1799417"/>
          </a:xfrm>
          <a:prstGeom prst="roundRect">
            <a:avLst/>
          </a:prstGeom>
        </p:spPr>
      </p:pic>
    </p:spTree>
    <p:extLst>
      <p:ext uri="{BB962C8B-B14F-4D97-AF65-F5344CB8AC3E}">
        <p14:creationId xmlns:p14="http://schemas.microsoft.com/office/powerpoint/2010/main" val="74575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80" name="Google Shape;680;p76"/>
          <p:cNvSpPr/>
          <p:nvPr/>
        </p:nvSpPr>
        <p:spPr>
          <a:xfrm rot="-1059404" flipH="1">
            <a:off x="6171308" y="167776"/>
            <a:ext cx="1871356" cy="1752944"/>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6"/>
          <p:cNvSpPr/>
          <p:nvPr/>
        </p:nvSpPr>
        <p:spPr>
          <a:xfrm rot="-1059417" flipH="1">
            <a:off x="6280279" y="321426"/>
            <a:ext cx="1787729" cy="1674624"/>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2" name="Google Shape;682;p76"/>
          <p:cNvSpPr txBox="1">
            <a:spLocks noGrp="1"/>
          </p:cNvSpPr>
          <p:nvPr>
            <p:ph type="title"/>
          </p:nvPr>
        </p:nvSpPr>
        <p:spPr>
          <a:xfrm>
            <a:off x="392217" y="1689100"/>
            <a:ext cx="7665300" cy="3072539"/>
          </a:xfrm>
          <a:prstGeom prst="rect">
            <a:avLst/>
          </a:prstGeom>
        </p:spPr>
        <p:txBody>
          <a:bodyPr spcFirstLastPara="1" wrap="square" lIns="91425" tIns="91425" rIns="91425" bIns="91425" anchor="ctr" anchorCtr="0">
            <a:noAutofit/>
          </a:bodyPr>
          <a:lstStyle/>
          <a:p>
            <a:br>
              <a:rPr lang="en-GB" b="1" dirty="0"/>
            </a:br>
            <a:r>
              <a:rPr lang="en-GB" dirty="0">
                <a:latin typeface="+mj-lt"/>
              </a:rPr>
              <a:t>By leveraging technology, our app aims to transform Egypt's agricultural sector, making it more efficient, fair, and sustainable. This platform will empower farmers and satisfy buyers, ultimately contributing to the overall economic growth of the country.</a:t>
            </a:r>
            <a:br>
              <a:rPr lang="en-GB" dirty="0">
                <a:latin typeface="+mj-lt"/>
              </a:rPr>
            </a:br>
            <a:br>
              <a:rPr lang="en-GB" dirty="0">
                <a:latin typeface="+mj-lt"/>
              </a:rPr>
            </a:br>
            <a:r>
              <a:rPr lang="en-GB" sz="2400" dirty="0">
                <a:solidFill>
                  <a:schemeClr val="accent1"/>
                </a:solidFill>
                <a:latin typeface="Gloria Hallelujah" panose="020B0604020202020204" charset="0"/>
              </a:rPr>
              <a:t>A</a:t>
            </a:r>
            <a:r>
              <a:rPr lang="en-GB" sz="2400" dirty="0">
                <a:solidFill>
                  <a:schemeClr val="accent1"/>
                </a:solidFill>
                <a:latin typeface="Gloria Hallelujah" panose="020B0604020202020204" charset="0"/>
                <a:ea typeface="Gloria Hallelujah" panose="020B0604020202020204" charset="0"/>
                <a:cs typeface="Gloria Hallelujah" panose="020B0604020202020204" charset="0"/>
              </a:rPr>
              <a:t>re you join Us </a:t>
            </a:r>
            <a:r>
              <a:rPr lang="en-GB" sz="2400" dirty="0" err="1">
                <a:solidFill>
                  <a:schemeClr val="accent1"/>
                </a:solidFill>
                <a:latin typeface="Gloria Hallelujah" panose="020B0604020202020204" charset="0"/>
                <a:ea typeface="Gloria Hallelujah" panose="020B0604020202020204" charset="0"/>
                <a:cs typeface="Gloria Hallelujah" panose="020B0604020202020204" charset="0"/>
              </a:rPr>
              <a:t>remaintaining</a:t>
            </a:r>
            <a:r>
              <a:rPr lang="en-GB" sz="2400" dirty="0">
                <a:solidFill>
                  <a:schemeClr val="accent1"/>
                </a:solidFill>
                <a:latin typeface="Gloria Hallelujah" panose="020B0604020202020204" charset="0"/>
                <a:ea typeface="Gloria Hallelujah" panose="020B0604020202020204" charset="0"/>
                <a:cs typeface="Gloria Hallelujah" panose="020B0604020202020204" charset="0"/>
              </a:rPr>
              <a:t> our </a:t>
            </a:r>
            <a:r>
              <a:rPr lang="en-GB" sz="2400" dirty="0" err="1">
                <a:solidFill>
                  <a:schemeClr val="accent1"/>
                </a:solidFill>
                <a:latin typeface="Gloria Hallelujah" panose="020B0604020202020204" charset="0"/>
                <a:ea typeface="Gloria Hallelujah" panose="020B0604020202020204" charset="0"/>
                <a:cs typeface="Gloria Hallelujah" panose="020B0604020202020204" charset="0"/>
              </a:rPr>
              <a:t>Agro_cycle</a:t>
            </a:r>
            <a:r>
              <a:rPr lang="en-GB" sz="2400" dirty="0">
                <a:solidFill>
                  <a:schemeClr val="accent1"/>
                </a:solidFill>
                <a:latin typeface="Gloria Hallelujah" panose="020B0604020202020204" charset="0"/>
                <a:ea typeface="Gloria Hallelujah" panose="020B0604020202020204" charset="0"/>
                <a:cs typeface="Gloria Hallelujah" panose="020B0604020202020204" charset="0"/>
              </a:rPr>
              <a:t>?</a:t>
            </a:r>
            <a:endParaRPr lang="en-GB" sz="2800" dirty="0">
              <a:solidFill>
                <a:schemeClr val="accent1"/>
              </a:solidFill>
              <a:latin typeface="Gloria Hallelujah" panose="020B0604020202020204" charset="0"/>
              <a:ea typeface="Gloria Hallelujah" panose="020B0604020202020204" charset="0"/>
              <a:cs typeface="Gloria Hallelujah" panose="020B0604020202020204" charset="0"/>
            </a:endParaRPr>
          </a:p>
        </p:txBody>
      </p:sp>
      <p:pic>
        <p:nvPicPr>
          <p:cNvPr id="683" name="Google Shape;683;p76"/>
          <p:cNvPicPr preferRelativeResize="0"/>
          <p:nvPr/>
        </p:nvPicPr>
        <p:blipFill rotWithShape="1">
          <a:blip r:embed="rId3">
            <a:alphaModFix/>
          </a:blip>
          <a:srcRect/>
          <a:stretch/>
        </p:blipFill>
        <p:spPr>
          <a:xfrm rot="-1059410">
            <a:off x="6370516" y="504373"/>
            <a:ext cx="1640772" cy="1610796"/>
          </a:xfrm>
          <a:prstGeom prst="ellipse">
            <a:avLst/>
          </a:prstGeom>
          <a:noFill/>
          <a:ln>
            <a:noFill/>
          </a:ln>
        </p:spPr>
      </p:pic>
      <p:sp>
        <p:nvSpPr>
          <p:cNvPr id="6" name="Google Shape;899;p91">
            <a:extLst>
              <a:ext uri="{FF2B5EF4-FFF2-40B4-BE49-F238E27FC236}">
                <a16:creationId xmlns:a16="http://schemas.microsoft.com/office/drawing/2014/main" id="{58733DCB-FCEB-42C0-B562-6D8D0BC6CD8C}"/>
              </a:ext>
            </a:extLst>
          </p:cNvPr>
          <p:cNvSpPr txBox="1">
            <a:spLocks/>
          </p:cNvSpPr>
          <p:nvPr/>
        </p:nvSpPr>
        <p:spPr>
          <a:xfrm>
            <a:off x="11696" y="363276"/>
            <a:ext cx="3218622" cy="68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Gloria Hallelujah"/>
              <a:buNone/>
              <a:defRPr sz="2100" b="0" i="0" u="none" strike="noStrike" cap="none">
                <a:solidFill>
                  <a:schemeClr val="lt1"/>
                </a:solidFill>
                <a:latin typeface="Gloria Hallelujah"/>
                <a:ea typeface="Gloria Hallelujah"/>
                <a:cs typeface="Gloria Hallelujah"/>
                <a:sym typeface="Gloria Hallelujah"/>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ctr"/>
            <a:r>
              <a:rPr lang="en-GB" sz="2800" b="1" i="0" dirty="0">
                <a:solidFill>
                  <a:srgbClr val="FFFFFF"/>
                </a:solidFill>
                <a:effectLst/>
                <a:latin typeface="Gloria Hallelujah" panose="020B0604020202020204" charset="0"/>
                <a:ea typeface="Gloria Hallelujah" panose="020B0604020202020204" charset="0"/>
                <a:cs typeface="Gloria Hallelujah" panose="020B0604020202020204" charset="0"/>
              </a:rPr>
              <a:t>Conclusion</a:t>
            </a:r>
            <a:endParaRPr lang="en-US" sz="3600" dirty="0">
              <a:solidFill>
                <a:schemeClr val="accent1"/>
              </a:solidFill>
            </a:endParaRPr>
          </a:p>
        </p:txBody>
      </p:sp>
      <p:pic>
        <p:nvPicPr>
          <p:cNvPr id="7" name="Picture 6">
            <a:extLst>
              <a:ext uri="{FF2B5EF4-FFF2-40B4-BE49-F238E27FC236}">
                <a16:creationId xmlns:a16="http://schemas.microsoft.com/office/drawing/2014/main" id="{6F73FD44-7605-A902-6FCC-C04997A043C1}"/>
              </a:ext>
            </a:extLst>
          </p:cNvPr>
          <p:cNvPicPr>
            <a:picLocks noChangeAspect="1"/>
          </p:cNvPicPr>
          <p:nvPr/>
        </p:nvPicPr>
        <p:blipFill>
          <a:blip r:embed="rId4"/>
          <a:stretch>
            <a:fillRect/>
          </a:stretch>
        </p:blipFill>
        <p:spPr>
          <a:xfrm>
            <a:off x="8033830" y="105345"/>
            <a:ext cx="1028701" cy="1028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1000"/>
                                        <p:tgtEl>
                                          <p:spTgt spid="680"/>
                                        </p:tgtEl>
                                      </p:cBhvr>
                                    </p:animEffect>
                                  </p:childTnLst>
                                </p:cTn>
                              </p:par>
                              <p:par>
                                <p:cTn id="8" presetID="10" presetClass="entr" presetSubtype="0" fill="hold" nodeType="withEffect">
                                  <p:stCondLst>
                                    <p:cond delay="0"/>
                                  </p:stCondLst>
                                  <p:childTnLst>
                                    <p:set>
                                      <p:cBhvr>
                                        <p:cTn id="9" dur="1" fill="hold">
                                          <p:stCondLst>
                                            <p:cond delay="0"/>
                                          </p:stCondLst>
                                        </p:cTn>
                                        <p:tgtEl>
                                          <p:spTgt spid="681"/>
                                        </p:tgtEl>
                                        <p:attrNameLst>
                                          <p:attrName>style.visibility</p:attrName>
                                        </p:attrNameLst>
                                      </p:cBhvr>
                                      <p:to>
                                        <p:strVal val="visible"/>
                                      </p:to>
                                    </p:set>
                                    <p:animEffect transition="in" filter="fade">
                                      <p:cBhvr>
                                        <p:cTn id="10" dur="1000"/>
                                        <p:tgtEl>
                                          <p:spTgt spid="681"/>
                                        </p:tgtEl>
                                      </p:cBhvr>
                                    </p:animEffect>
                                  </p:childTnLst>
                                </p:cTn>
                              </p:par>
                              <p:par>
                                <p:cTn id="11" presetID="10" presetClass="entr" presetSubtype="0" fill="hold" nodeType="withEffect">
                                  <p:stCondLst>
                                    <p:cond delay="0"/>
                                  </p:stCondLst>
                                  <p:childTnLst>
                                    <p:set>
                                      <p:cBhvr>
                                        <p:cTn id="12" dur="1" fill="hold">
                                          <p:stCondLst>
                                            <p:cond delay="0"/>
                                          </p:stCondLst>
                                        </p:cTn>
                                        <p:tgtEl>
                                          <p:spTgt spid="683"/>
                                        </p:tgtEl>
                                        <p:attrNameLst>
                                          <p:attrName>style.visibility</p:attrName>
                                        </p:attrNameLst>
                                      </p:cBhvr>
                                      <p:to>
                                        <p:strVal val="visible"/>
                                      </p:to>
                                    </p:set>
                                    <p:animEffect transition="in" filter="fade">
                                      <p:cBhvr>
                                        <p:cTn id="13" dur="1000"/>
                                        <p:tgtEl>
                                          <p:spTgt spid="683"/>
                                        </p:tgtEl>
                                      </p:cBhvr>
                                    </p:animEffect>
                                  </p:childTnLst>
                                </p:cTn>
                              </p:par>
                              <p:par>
                                <p:cTn id="14" presetID="2" presetClass="entr" presetSubtype="4" fill="hold" nodeType="withEffect">
                                  <p:stCondLst>
                                    <p:cond delay="0"/>
                                  </p:stCondLst>
                                  <p:childTnLst>
                                    <p:set>
                                      <p:cBhvr>
                                        <p:cTn id="15" dur="1" fill="hold">
                                          <p:stCondLst>
                                            <p:cond delay="0"/>
                                          </p:stCondLst>
                                        </p:cTn>
                                        <p:tgtEl>
                                          <p:spTgt spid="682"/>
                                        </p:tgtEl>
                                        <p:attrNameLst>
                                          <p:attrName>style.visibility</p:attrName>
                                        </p:attrNameLst>
                                      </p:cBhvr>
                                      <p:to>
                                        <p:strVal val="visible"/>
                                      </p:to>
                                    </p:set>
                                    <p:anim calcmode="lin" valueType="num">
                                      <p:cBhvr additive="base">
                                        <p:cTn id="16" dur="1000"/>
                                        <p:tgtEl>
                                          <p:spTgt spid="682"/>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21"/>
          <p:cNvSpPr txBox="1">
            <a:spLocks noGrp="1"/>
          </p:cNvSpPr>
          <p:nvPr>
            <p:ph type="title"/>
          </p:nvPr>
        </p:nvSpPr>
        <p:spPr>
          <a:xfrm>
            <a:off x="1318650" y="1851150"/>
            <a:ext cx="6506700" cy="14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t>
            </a:r>
            <a:r>
              <a:rPr lang="en-GB" dirty="0"/>
              <a:t>h</a:t>
            </a:r>
            <a:r>
              <a:rPr lang="en" dirty="0"/>
              <a:t>anks!</a:t>
            </a:r>
            <a:endParaRPr dirty="0"/>
          </a:p>
        </p:txBody>
      </p:sp>
      <p:pic>
        <p:nvPicPr>
          <p:cNvPr id="2" name="Picture 1">
            <a:extLst>
              <a:ext uri="{FF2B5EF4-FFF2-40B4-BE49-F238E27FC236}">
                <a16:creationId xmlns:a16="http://schemas.microsoft.com/office/drawing/2014/main" id="{24DC58F1-EFC6-73B7-7A9B-BD7B47DAD010}"/>
              </a:ext>
            </a:extLst>
          </p:cNvPr>
          <p:cNvPicPr>
            <a:picLocks noChangeAspect="1"/>
          </p:cNvPicPr>
          <p:nvPr/>
        </p:nvPicPr>
        <p:blipFill>
          <a:blip r:embed="rId3"/>
          <a:stretch>
            <a:fillRect/>
          </a:stretch>
        </p:blipFill>
        <p:spPr>
          <a:xfrm>
            <a:off x="8033830" y="105345"/>
            <a:ext cx="1028701" cy="1028701"/>
          </a:xfrm>
          <a:prstGeom prst="rect">
            <a:avLst/>
          </a:prstGeom>
        </p:spPr>
      </p:pic>
      <p:pic>
        <p:nvPicPr>
          <p:cNvPr id="3" name="Picture 2">
            <a:extLst>
              <a:ext uri="{FF2B5EF4-FFF2-40B4-BE49-F238E27FC236}">
                <a16:creationId xmlns:a16="http://schemas.microsoft.com/office/drawing/2014/main" id="{95EF3D16-B5E1-119D-74C5-8779F0EFF9D9}"/>
              </a:ext>
            </a:extLst>
          </p:cNvPr>
          <p:cNvPicPr>
            <a:picLocks noChangeAspect="1"/>
          </p:cNvPicPr>
          <p:nvPr/>
        </p:nvPicPr>
        <p:blipFill>
          <a:blip r:embed="rId4"/>
          <a:stretch>
            <a:fillRect/>
          </a:stretch>
        </p:blipFill>
        <p:spPr>
          <a:xfrm>
            <a:off x="151589" y="4083474"/>
            <a:ext cx="929214" cy="9270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67"/>
                                        </p:tgtEl>
                                        <p:attrNameLst>
                                          <p:attrName>style.visibility</p:attrName>
                                        </p:attrNameLst>
                                      </p:cBhvr>
                                      <p:to>
                                        <p:strVal val="visible"/>
                                      </p:to>
                                    </p:set>
                                    <p:anim calcmode="lin" valueType="num">
                                      <p:cBhvr additive="base">
                                        <p:cTn id="7" dur="1000"/>
                                        <p:tgtEl>
                                          <p:spTgt spid="1567"/>
                                        </p:tgtEl>
                                        <p:attrNameLst>
                                          <p:attrName>ppt_w</p:attrName>
                                        </p:attrNameLst>
                                      </p:cBhvr>
                                      <p:tavLst>
                                        <p:tav tm="0">
                                          <p:val>
                                            <p:strVal val="0"/>
                                          </p:val>
                                        </p:tav>
                                        <p:tav tm="100000">
                                          <p:val>
                                            <p:strVal val="#ppt_w"/>
                                          </p:val>
                                        </p:tav>
                                      </p:tavLst>
                                    </p:anim>
                                    <p:anim calcmode="lin" valueType="num">
                                      <p:cBhvr additive="base">
                                        <p:cTn id="8" dur="1000"/>
                                        <p:tgtEl>
                                          <p:spTgt spid="1567"/>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72"/>
          <p:cNvSpPr txBox="1">
            <a:spLocks noGrp="1"/>
          </p:cNvSpPr>
          <p:nvPr>
            <p:ph type="title" idx="2"/>
          </p:nvPr>
        </p:nvSpPr>
        <p:spPr>
          <a:xfrm>
            <a:off x="-526" y="822509"/>
            <a:ext cx="3780489" cy="235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9600" dirty="0"/>
              <a:t>S</a:t>
            </a:r>
            <a:r>
              <a:rPr lang="en" sz="9600" dirty="0"/>
              <a:t>c  pe</a:t>
            </a:r>
            <a:endParaRPr sz="9600" dirty="0"/>
          </a:p>
        </p:txBody>
      </p:sp>
      <p:sp>
        <p:nvSpPr>
          <p:cNvPr id="6" name="Google Shape;762;p84">
            <a:extLst>
              <a:ext uri="{FF2B5EF4-FFF2-40B4-BE49-F238E27FC236}">
                <a16:creationId xmlns:a16="http://schemas.microsoft.com/office/drawing/2014/main" id="{F03E34EA-0114-1F40-85BF-1EA7B1953A76}"/>
              </a:ext>
            </a:extLst>
          </p:cNvPr>
          <p:cNvSpPr txBox="1">
            <a:spLocks/>
          </p:cNvSpPr>
          <p:nvPr/>
        </p:nvSpPr>
        <p:spPr>
          <a:xfrm>
            <a:off x="3936257" y="767081"/>
            <a:ext cx="5207743" cy="37190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19100" indent="-285750">
              <a:buClr>
                <a:schemeClr val="accent2"/>
              </a:buClr>
              <a:buFont typeface="Arial" panose="020B0604020202020204" pitchFamily="34" charset="0"/>
              <a:buChar char="•"/>
            </a:pPr>
            <a:r>
              <a:rPr lang="en-GB" sz="1600" dirty="0">
                <a:solidFill>
                  <a:schemeClr val="accent2"/>
                </a:solidFill>
              </a:rPr>
              <a:t>The app aims to establish an efficient and transparent marketplace that connects farmers directly with restaurants, factories , Companies, and markets.</a:t>
            </a:r>
          </a:p>
          <a:p>
            <a:pPr marL="419100" indent="-285750">
              <a:buClr>
                <a:schemeClr val="accent2"/>
              </a:buClr>
              <a:buFont typeface="Arial" panose="020B0604020202020204" pitchFamily="34" charset="0"/>
              <a:buChar char="•"/>
            </a:pPr>
            <a:endParaRPr lang="en-GB" sz="1600" dirty="0">
              <a:solidFill>
                <a:schemeClr val="accent2"/>
              </a:solidFill>
            </a:endParaRPr>
          </a:p>
          <a:p>
            <a:pPr marL="419100" indent="-285750">
              <a:buClr>
                <a:schemeClr val="accent2"/>
              </a:buClr>
              <a:buFont typeface="Arial" panose="020B0604020202020204" pitchFamily="34" charset="0"/>
              <a:buChar char="•"/>
            </a:pPr>
            <a:r>
              <a:rPr lang="en-GB" sz="1600" dirty="0">
                <a:solidFill>
                  <a:schemeClr val="accent2"/>
                </a:solidFill>
              </a:rPr>
              <a:t>It facilitates the seamless exchange of produce, services, and information, while promoting sustainability and reducing wastage. Through features such as inventory management, ordering systems, communication tools, and payment integration</a:t>
            </a:r>
          </a:p>
          <a:p>
            <a:pPr marL="133350">
              <a:buClr>
                <a:schemeClr val="accent2"/>
              </a:buClr>
            </a:pPr>
            <a:endParaRPr lang="en-GB" sz="1600" dirty="0">
              <a:solidFill>
                <a:schemeClr val="accent2"/>
              </a:solidFill>
              <a:latin typeface="Arial Black" panose="020B0A04020102020204" pitchFamily="34" charset="0"/>
            </a:endParaRPr>
          </a:p>
          <a:p>
            <a:pPr marL="419100" indent="-285750">
              <a:buClr>
                <a:schemeClr val="accent2"/>
              </a:buClr>
              <a:buFont typeface="Arial" panose="020B0604020202020204" pitchFamily="34" charset="0"/>
              <a:buChar char="•"/>
            </a:pPr>
            <a:r>
              <a:rPr lang="en-GB" sz="1600" dirty="0">
                <a:solidFill>
                  <a:schemeClr val="accent2"/>
                </a:solidFill>
                <a:latin typeface="Arial Black" panose="020B0A04020102020204" pitchFamily="34" charset="0"/>
              </a:rPr>
              <a:t>The app streamlines the entire process </a:t>
            </a:r>
            <a:br>
              <a:rPr lang="en-GB" sz="1600" dirty="0">
                <a:solidFill>
                  <a:schemeClr val="accent2"/>
                </a:solidFill>
                <a:latin typeface="Arial Black" panose="020B0A04020102020204" pitchFamily="34" charset="0"/>
              </a:rPr>
            </a:br>
            <a:r>
              <a:rPr lang="en-GB" sz="1600" dirty="0">
                <a:solidFill>
                  <a:schemeClr val="accent2"/>
                </a:solidFill>
                <a:latin typeface="Arial Black" panose="020B0A04020102020204" pitchFamily="34" charset="0"/>
              </a:rPr>
              <a:t>from farm to table.</a:t>
            </a:r>
          </a:p>
        </p:txBody>
      </p:sp>
      <p:sp>
        <p:nvSpPr>
          <p:cNvPr id="10" name="Google Shape;588;p70">
            <a:extLst>
              <a:ext uri="{FF2B5EF4-FFF2-40B4-BE49-F238E27FC236}">
                <a16:creationId xmlns:a16="http://schemas.microsoft.com/office/drawing/2014/main" id="{E3071A26-E8D2-08CF-123D-2554F70A832B}"/>
              </a:ext>
            </a:extLst>
          </p:cNvPr>
          <p:cNvSpPr/>
          <p:nvPr/>
        </p:nvSpPr>
        <p:spPr>
          <a:xfrm>
            <a:off x="3925035" y="837589"/>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 name="Google Shape;595;p70">
            <a:extLst>
              <a:ext uri="{FF2B5EF4-FFF2-40B4-BE49-F238E27FC236}">
                <a16:creationId xmlns:a16="http://schemas.microsoft.com/office/drawing/2014/main" id="{953ED305-D627-D0B3-A3B0-4F5B618443F1}"/>
              </a:ext>
            </a:extLst>
          </p:cNvPr>
          <p:cNvSpPr/>
          <p:nvPr/>
        </p:nvSpPr>
        <p:spPr>
          <a:xfrm>
            <a:off x="3945442" y="817463"/>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9;p70">
            <a:extLst>
              <a:ext uri="{FF2B5EF4-FFF2-40B4-BE49-F238E27FC236}">
                <a16:creationId xmlns:a16="http://schemas.microsoft.com/office/drawing/2014/main" id="{B2305707-3FE5-0CD3-08CC-91A72854C24E}"/>
              </a:ext>
            </a:extLst>
          </p:cNvPr>
          <p:cNvSpPr txBox="1">
            <a:spLocks/>
          </p:cNvSpPr>
          <p:nvPr/>
        </p:nvSpPr>
        <p:spPr>
          <a:xfrm>
            <a:off x="3843581" y="929474"/>
            <a:ext cx="523800" cy="284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000" dirty="0">
                <a:solidFill>
                  <a:schemeClr val="accent2"/>
                </a:solidFill>
                <a:latin typeface="Gloria Hallelujah" panose="020B0604020202020204" charset="0"/>
              </a:rPr>
              <a:t>01</a:t>
            </a:r>
          </a:p>
        </p:txBody>
      </p:sp>
      <p:sp>
        <p:nvSpPr>
          <p:cNvPr id="13" name="Google Shape;588;p70">
            <a:extLst>
              <a:ext uri="{FF2B5EF4-FFF2-40B4-BE49-F238E27FC236}">
                <a16:creationId xmlns:a16="http://schemas.microsoft.com/office/drawing/2014/main" id="{2C0FAA11-E003-D25E-F58C-8629903F7BDB}"/>
              </a:ext>
            </a:extLst>
          </p:cNvPr>
          <p:cNvSpPr/>
          <p:nvPr/>
        </p:nvSpPr>
        <p:spPr>
          <a:xfrm>
            <a:off x="3902146" y="2019085"/>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 name="Google Shape;595;p70">
            <a:extLst>
              <a:ext uri="{FF2B5EF4-FFF2-40B4-BE49-F238E27FC236}">
                <a16:creationId xmlns:a16="http://schemas.microsoft.com/office/drawing/2014/main" id="{ACC90FCF-322F-5B32-8BD6-8141B6B3756B}"/>
              </a:ext>
            </a:extLst>
          </p:cNvPr>
          <p:cNvSpPr/>
          <p:nvPr/>
        </p:nvSpPr>
        <p:spPr>
          <a:xfrm>
            <a:off x="3922553" y="1998959"/>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9;p70">
            <a:extLst>
              <a:ext uri="{FF2B5EF4-FFF2-40B4-BE49-F238E27FC236}">
                <a16:creationId xmlns:a16="http://schemas.microsoft.com/office/drawing/2014/main" id="{BF41CC87-D098-6AAE-2F9C-68AC669A6493}"/>
              </a:ext>
            </a:extLst>
          </p:cNvPr>
          <p:cNvSpPr txBox="1">
            <a:spLocks/>
          </p:cNvSpPr>
          <p:nvPr/>
        </p:nvSpPr>
        <p:spPr>
          <a:xfrm>
            <a:off x="3820691" y="2110970"/>
            <a:ext cx="591189" cy="284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000" dirty="0">
                <a:solidFill>
                  <a:schemeClr val="accent2"/>
                </a:solidFill>
                <a:latin typeface="Gloria Hallelujah" panose="020B0604020202020204" charset="0"/>
              </a:rPr>
              <a:t>02</a:t>
            </a:r>
          </a:p>
        </p:txBody>
      </p:sp>
      <p:sp>
        <p:nvSpPr>
          <p:cNvPr id="16" name="Google Shape;588;p70">
            <a:extLst>
              <a:ext uri="{FF2B5EF4-FFF2-40B4-BE49-F238E27FC236}">
                <a16:creationId xmlns:a16="http://schemas.microsoft.com/office/drawing/2014/main" id="{53CB8643-54EB-135A-A690-99B7B12ED08F}"/>
              </a:ext>
            </a:extLst>
          </p:cNvPr>
          <p:cNvSpPr/>
          <p:nvPr/>
        </p:nvSpPr>
        <p:spPr>
          <a:xfrm>
            <a:off x="3902146" y="3787778"/>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 name="Google Shape;595;p70">
            <a:extLst>
              <a:ext uri="{FF2B5EF4-FFF2-40B4-BE49-F238E27FC236}">
                <a16:creationId xmlns:a16="http://schemas.microsoft.com/office/drawing/2014/main" id="{6466C664-317F-C179-DEDA-3A5A0406EF70}"/>
              </a:ext>
            </a:extLst>
          </p:cNvPr>
          <p:cNvSpPr/>
          <p:nvPr/>
        </p:nvSpPr>
        <p:spPr>
          <a:xfrm>
            <a:off x="3922553" y="3767652"/>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9;p70">
            <a:extLst>
              <a:ext uri="{FF2B5EF4-FFF2-40B4-BE49-F238E27FC236}">
                <a16:creationId xmlns:a16="http://schemas.microsoft.com/office/drawing/2014/main" id="{93C9AB84-AACD-FFC8-F028-29B77D9EA4C4}"/>
              </a:ext>
            </a:extLst>
          </p:cNvPr>
          <p:cNvSpPr txBox="1">
            <a:spLocks/>
          </p:cNvSpPr>
          <p:nvPr/>
        </p:nvSpPr>
        <p:spPr>
          <a:xfrm>
            <a:off x="3820692" y="3879663"/>
            <a:ext cx="523800" cy="284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2000" dirty="0">
                <a:solidFill>
                  <a:schemeClr val="accent2"/>
                </a:solidFill>
                <a:latin typeface="Gloria Hallelujah" panose="020B0604020202020204" charset="0"/>
              </a:rPr>
              <a:t>03</a:t>
            </a:r>
          </a:p>
        </p:txBody>
      </p:sp>
      <p:pic>
        <p:nvPicPr>
          <p:cNvPr id="19" name="Picture 18">
            <a:extLst>
              <a:ext uri="{FF2B5EF4-FFF2-40B4-BE49-F238E27FC236}">
                <a16:creationId xmlns:a16="http://schemas.microsoft.com/office/drawing/2014/main" id="{D5979230-1E2E-EAB6-7769-FC39CA8A97FB}"/>
              </a:ext>
            </a:extLst>
          </p:cNvPr>
          <p:cNvPicPr>
            <a:picLocks noChangeAspect="1"/>
          </p:cNvPicPr>
          <p:nvPr/>
        </p:nvPicPr>
        <p:blipFill>
          <a:blip r:embed="rId3"/>
          <a:stretch>
            <a:fillRect/>
          </a:stretch>
        </p:blipFill>
        <p:spPr>
          <a:xfrm>
            <a:off x="1391956" y="1899074"/>
            <a:ext cx="929214" cy="927036"/>
          </a:xfrm>
          <a:prstGeom prst="rect">
            <a:avLst/>
          </a:prstGeom>
        </p:spPr>
      </p:pic>
      <p:pic>
        <p:nvPicPr>
          <p:cNvPr id="2" name="Picture 1">
            <a:extLst>
              <a:ext uri="{FF2B5EF4-FFF2-40B4-BE49-F238E27FC236}">
                <a16:creationId xmlns:a16="http://schemas.microsoft.com/office/drawing/2014/main" id="{1CF097C9-898D-EC21-597A-C9D5A25B3A0F}"/>
              </a:ext>
            </a:extLst>
          </p:cNvPr>
          <p:cNvPicPr>
            <a:picLocks noChangeAspect="1"/>
          </p:cNvPicPr>
          <p:nvPr/>
        </p:nvPicPr>
        <p:blipFill>
          <a:blip r:embed="rId4"/>
          <a:stretch>
            <a:fillRect/>
          </a:stretch>
        </p:blipFill>
        <p:spPr>
          <a:xfrm>
            <a:off x="3961803" y="3819953"/>
            <a:ext cx="347123" cy="3471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500"/>
                                        <p:tgtEl>
                                          <p:spTgt spid="6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 grpId="0"/>
      <p:bldP spid="6" grpId="0"/>
      <p:bldP spid="10" grpId="0" animBg="1"/>
      <p:bldP spid="11" grpId="0" animBg="1"/>
      <p:bldP spid="12" grpId="0"/>
      <p:bldP spid="13" grpId="0" animBg="1"/>
      <p:bldP spid="14" grpId="0" animBg="1"/>
      <p:bldP spid="15" grpId="0"/>
      <p:bldP spid="16" grpId="0" animBg="1"/>
      <p:bldP spid="17"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7" name="Google Shape;587;p70"/>
          <p:cNvSpPr/>
          <p:nvPr/>
        </p:nvSpPr>
        <p:spPr>
          <a:xfrm>
            <a:off x="1440455" y="2620971"/>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0"/>
          <p:cNvSpPr/>
          <p:nvPr/>
        </p:nvSpPr>
        <p:spPr>
          <a:xfrm>
            <a:off x="1430364" y="1484703"/>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92" name="Google Shape;592;p70"/>
          <p:cNvSpPr/>
          <p:nvPr/>
        </p:nvSpPr>
        <p:spPr>
          <a:xfrm>
            <a:off x="1459048" y="2601759"/>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5" name="Google Shape;595;p70"/>
          <p:cNvSpPr/>
          <p:nvPr/>
        </p:nvSpPr>
        <p:spPr>
          <a:xfrm>
            <a:off x="1450771" y="1464577"/>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0"/>
          <p:cNvSpPr txBox="1">
            <a:spLocks noGrp="1"/>
          </p:cNvSpPr>
          <p:nvPr>
            <p:ph type="subTitle" idx="5"/>
          </p:nvPr>
        </p:nvSpPr>
        <p:spPr>
          <a:xfrm>
            <a:off x="1348910" y="1576588"/>
            <a:ext cx="523800" cy="28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602" name="Google Shape;602;p70"/>
          <p:cNvSpPr txBox="1">
            <a:spLocks noGrp="1"/>
          </p:cNvSpPr>
          <p:nvPr>
            <p:ph type="subTitle" idx="9"/>
          </p:nvPr>
        </p:nvSpPr>
        <p:spPr>
          <a:xfrm>
            <a:off x="2000304" y="1406003"/>
            <a:ext cx="5849468" cy="1073862"/>
          </a:xfrm>
          <a:prstGeom prst="rect">
            <a:avLst/>
          </a:prstGeom>
        </p:spPr>
        <p:txBody>
          <a:bodyPr spcFirstLastPara="1" wrap="square" lIns="91425" tIns="91425" rIns="91425" bIns="91425" anchor="t" anchorCtr="0">
            <a:noAutofit/>
          </a:bodyPr>
          <a:lstStyle/>
          <a:p>
            <a:pPr marL="0" lvl="0" indent="0">
              <a:spcAft>
                <a:spcPts val="1600"/>
              </a:spcAft>
            </a:pPr>
            <a:r>
              <a:rPr lang="en-GB" sz="1600" dirty="0">
                <a:solidFill>
                  <a:schemeClr val="accent3"/>
                </a:solidFill>
              </a:rPr>
              <a:t>Our vision is to revolutionize the agricultural supply chain by empowering farmers and consumers alike.</a:t>
            </a:r>
            <a:endParaRPr dirty="0"/>
          </a:p>
        </p:txBody>
      </p:sp>
      <p:sp>
        <p:nvSpPr>
          <p:cNvPr id="605" name="Google Shape;605;p70"/>
          <p:cNvSpPr txBox="1">
            <a:spLocks noGrp="1"/>
          </p:cNvSpPr>
          <p:nvPr>
            <p:ph type="title"/>
          </p:nvPr>
        </p:nvSpPr>
        <p:spPr>
          <a:xfrm>
            <a:off x="2311650" y="509125"/>
            <a:ext cx="4520700" cy="533700"/>
          </a:xfrm>
          <a:prstGeom prst="rect">
            <a:avLst/>
          </a:prstGeom>
        </p:spPr>
        <p:txBody>
          <a:bodyPr spcFirstLastPara="1" wrap="square" lIns="91425" tIns="91425" rIns="91425" bIns="91425" anchor="ctr" anchorCtr="0">
            <a:noAutofit/>
          </a:bodyPr>
          <a:lstStyle/>
          <a:p>
            <a:pPr marL="0" indent="0">
              <a:spcAft>
                <a:spcPts val="1600"/>
              </a:spcAft>
            </a:pPr>
            <a:r>
              <a:rPr lang="en-US" sz="5400" dirty="0">
                <a:solidFill>
                  <a:schemeClr val="accent2"/>
                </a:solidFill>
              </a:rPr>
              <a:t>Visi  n</a:t>
            </a:r>
            <a:r>
              <a:rPr lang="en-US" sz="3600" dirty="0">
                <a:solidFill>
                  <a:schemeClr val="accent2"/>
                </a:solidFill>
              </a:rPr>
              <a:t> </a:t>
            </a:r>
          </a:p>
        </p:txBody>
      </p:sp>
      <p:sp>
        <p:nvSpPr>
          <p:cNvPr id="612" name="Google Shape;612;p70"/>
          <p:cNvSpPr txBox="1">
            <a:spLocks noGrp="1"/>
          </p:cNvSpPr>
          <p:nvPr>
            <p:ph type="subTitle" idx="18"/>
          </p:nvPr>
        </p:nvSpPr>
        <p:spPr>
          <a:xfrm>
            <a:off x="1430364" y="2714294"/>
            <a:ext cx="523800" cy="28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14" name="Google Shape;614;p70"/>
          <p:cNvSpPr txBox="1">
            <a:spLocks noGrp="1"/>
          </p:cNvSpPr>
          <p:nvPr>
            <p:ph type="subTitle" idx="20"/>
          </p:nvPr>
        </p:nvSpPr>
        <p:spPr>
          <a:xfrm>
            <a:off x="1989988" y="2571749"/>
            <a:ext cx="6202097" cy="1418785"/>
          </a:xfrm>
          <a:prstGeom prst="rect">
            <a:avLst/>
          </a:prstGeom>
        </p:spPr>
        <p:txBody>
          <a:bodyPr spcFirstLastPara="1" wrap="square" lIns="91425" tIns="91425" rIns="91425" bIns="91425" anchor="t" anchorCtr="0">
            <a:noAutofit/>
          </a:bodyPr>
          <a:lstStyle/>
          <a:p>
            <a:pPr marL="0" lvl="0" indent="0">
              <a:spcAft>
                <a:spcPts val="1600"/>
              </a:spcAft>
              <a:buClr>
                <a:schemeClr val="dk1"/>
              </a:buClr>
              <a:buSzPts val="1100"/>
            </a:pPr>
            <a:r>
              <a:rPr lang="en-GB" sz="1600" dirty="0">
                <a:solidFill>
                  <a:schemeClr val="accent3"/>
                </a:solidFill>
              </a:rPr>
              <a:t>We envision a future where farmers have direct access to markets, consumers have access to fresh products and local sources, keeping all crops from waste and preserving the environment, and sustainability at the forefront of agricultural practices.</a:t>
            </a:r>
            <a:endParaRPr dirty="0"/>
          </a:p>
        </p:txBody>
      </p:sp>
      <p:pic>
        <p:nvPicPr>
          <p:cNvPr id="30" name="Picture 29">
            <a:extLst>
              <a:ext uri="{FF2B5EF4-FFF2-40B4-BE49-F238E27FC236}">
                <a16:creationId xmlns:a16="http://schemas.microsoft.com/office/drawing/2014/main" id="{27A8CFC5-F13F-366B-1D1A-7EACA17C222E}"/>
              </a:ext>
            </a:extLst>
          </p:cNvPr>
          <p:cNvPicPr>
            <a:picLocks noChangeAspect="1"/>
          </p:cNvPicPr>
          <p:nvPr/>
        </p:nvPicPr>
        <p:blipFill>
          <a:blip r:embed="rId3"/>
          <a:stretch>
            <a:fillRect/>
          </a:stretch>
        </p:blipFill>
        <p:spPr>
          <a:xfrm>
            <a:off x="4658187" y="370348"/>
            <a:ext cx="533701" cy="533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5"/>
                                        </p:tgtEl>
                                        <p:attrNameLst>
                                          <p:attrName>style.visibility</p:attrName>
                                        </p:attrNameLst>
                                      </p:cBhvr>
                                      <p:to>
                                        <p:strVal val="visible"/>
                                      </p:to>
                                    </p:set>
                                    <p:animEffect transition="in" filter="fade">
                                      <p:cBhvr>
                                        <p:cTn id="7" dur="500"/>
                                        <p:tgtEl>
                                          <p:spTgt spid="6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8"/>
                                        </p:tgtEl>
                                        <p:attrNameLst>
                                          <p:attrName>style.visibility</p:attrName>
                                        </p:attrNameLst>
                                      </p:cBhvr>
                                      <p:to>
                                        <p:strVal val="visible"/>
                                      </p:to>
                                    </p:set>
                                    <p:animEffect transition="in" filter="fade">
                                      <p:cBhvr>
                                        <p:cTn id="10" dur="500"/>
                                        <p:tgtEl>
                                          <p:spTgt spid="5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5"/>
                                        </p:tgtEl>
                                        <p:attrNameLst>
                                          <p:attrName>style.visibility</p:attrName>
                                        </p:attrNameLst>
                                      </p:cBhvr>
                                      <p:to>
                                        <p:strVal val="visible"/>
                                      </p:to>
                                    </p:set>
                                    <p:animEffect transition="in" filter="fade">
                                      <p:cBhvr>
                                        <p:cTn id="13" dur="500"/>
                                        <p:tgtEl>
                                          <p:spTgt spid="5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9">
                                            <p:txEl>
                                              <p:pRg st="0" end="0"/>
                                            </p:txEl>
                                          </p:spTgt>
                                        </p:tgtEl>
                                        <p:attrNameLst>
                                          <p:attrName>style.visibility</p:attrName>
                                        </p:attrNameLst>
                                      </p:cBhvr>
                                      <p:to>
                                        <p:strVal val="visible"/>
                                      </p:to>
                                    </p:set>
                                    <p:animEffect transition="in" filter="fade">
                                      <p:cBhvr>
                                        <p:cTn id="16" dur="500"/>
                                        <p:tgtEl>
                                          <p:spTgt spid="599">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7"/>
                                        </p:tgtEl>
                                        <p:attrNameLst>
                                          <p:attrName>style.visibility</p:attrName>
                                        </p:attrNameLst>
                                      </p:cBhvr>
                                      <p:to>
                                        <p:strVal val="visible"/>
                                      </p:to>
                                    </p:set>
                                    <p:animEffect transition="in" filter="fade">
                                      <p:cBhvr>
                                        <p:cTn id="19" dur="500"/>
                                        <p:tgtEl>
                                          <p:spTgt spid="5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92"/>
                                        </p:tgtEl>
                                        <p:attrNameLst>
                                          <p:attrName>style.visibility</p:attrName>
                                        </p:attrNameLst>
                                      </p:cBhvr>
                                      <p:to>
                                        <p:strVal val="visible"/>
                                      </p:to>
                                    </p:set>
                                    <p:animEffect transition="in" filter="fade">
                                      <p:cBhvr>
                                        <p:cTn id="22" dur="500"/>
                                        <p:tgtEl>
                                          <p:spTgt spid="5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12">
                                            <p:txEl>
                                              <p:pRg st="0" end="0"/>
                                            </p:txEl>
                                          </p:spTgt>
                                        </p:tgtEl>
                                        <p:attrNameLst>
                                          <p:attrName>style.visibility</p:attrName>
                                        </p:attrNameLst>
                                      </p:cBhvr>
                                      <p:to>
                                        <p:strVal val="visible"/>
                                      </p:to>
                                    </p:set>
                                    <p:animEffect transition="in" filter="fade">
                                      <p:cBhvr>
                                        <p:cTn id="25" dur="500"/>
                                        <p:tgtEl>
                                          <p:spTgt spid="612">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2">
                                            <p:txEl>
                                              <p:pRg st="0" end="0"/>
                                            </p:txEl>
                                          </p:spTgt>
                                        </p:tgtEl>
                                        <p:attrNameLst>
                                          <p:attrName>style.visibility</p:attrName>
                                        </p:attrNameLst>
                                      </p:cBhvr>
                                      <p:to>
                                        <p:strVal val="visible"/>
                                      </p:to>
                                    </p:set>
                                    <p:animEffect transition="in" filter="fade">
                                      <p:cBhvr>
                                        <p:cTn id="28" dur="500"/>
                                        <p:tgtEl>
                                          <p:spTgt spid="60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4">
                                            <p:txEl>
                                              <p:pRg st="0" end="0"/>
                                            </p:txEl>
                                          </p:spTgt>
                                        </p:tgtEl>
                                        <p:attrNameLst>
                                          <p:attrName>style.visibility</p:attrName>
                                        </p:attrNameLst>
                                      </p:cBhvr>
                                      <p:to>
                                        <p:strVal val="visible"/>
                                      </p:to>
                                    </p:set>
                                    <p:animEffect transition="in" filter="fade">
                                      <p:cBhvr>
                                        <p:cTn id="31" dur="500"/>
                                        <p:tgtEl>
                                          <p:spTgt spid="614">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88" grpId="0" animBg="1"/>
      <p:bldP spid="592" grpId="0" animBg="1"/>
      <p:bldP spid="595" grpId="0" animBg="1"/>
      <p:bldP spid="599" grpId="0" build="p"/>
      <p:bldP spid="602" grpId="0" build="p"/>
      <p:bldP spid="605" grpId="0"/>
      <p:bldP spid="612" grpId="0" build="p"/>
      <p:bldP spid="6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19"/>
        <p:cNvGrpSpPr/>
        <p:nvPr/>
      </p:nvGrpSpPr>
      <p:grpSpPr>
        <a:xfrm>
          <a:off x="0" y="0"/>
          <a:ext cx="0" cy="0"/>
          <a:chOff x="0" y="0"/>
          <a:chExt cx="0" cy="0"/>
        </a:xfrm>
      </p:grpSpPr>
      <p:sp>
        <p:nvSpPr>
          <p:cNvPr id="620" name="Google Shape;620;p71"/>
          <p:cNvSpPr/>
          <p:nvPr/>
        </p:nvSpPr>
        <p:spPr>
          <a:xfrm>
            <a:off x="4763572" y="2854940"/>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1"/>
          <p:cNvSpPr/>
          <p:nvPr/>
        </p:nvSpPr>
        <p:spPr>
          <a:xfrm>
            <a:off x="3081394" y="943083"/>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1"/>
          <p:cNvSpPr/>
          <p:nvPr/>
        </p:nvSpPr>
        <p:spPr>
          <a:xfrm rot="5400000">
            <a:off x="-1577979" y="1552474"/>
            <a:ext cx="4822703" cy="1717755"/>
          </a:xfrm>
          <a:custGeom>
            <a:avLst/>
            <a:gdLst/>
            <a:ahLst/>
            <a:cxnLst/>
            <a:rect l="l" t="t" r="r" b="b"/>
            <a:pathLst>
              <a:path w="24875" h="8860" extrusionOk="0">
                <a:moveTo>
                  <a:pt x="4875" y="0"/>
                </a:moveTo>
                <a:cubicBezTo>
                  <a:pt x="4704" y="0"/>
                  <a:pt x="4532" y="5"/>
                  <a:pt x="4360" y="14"/>
                </a:cubicBezTo>
                <a:cubicBezTo>
                  <a:pt x="2920" y="90"/>
                  <a:pt x="1523" y="397"/>
                  <a:pt x="164" y="868"/>
                </a:cubicBezTo>
                <a:cubicBezTo>
                  <a:pt x="126" y="879"/>
                  <a:pt x="88" y="895"/>
                  <a:pt x="50" y="912"/>
                </a:cubicBezTo>
                <a:cubicBezTo>
                  <a:pt x="33" y="917"/>
                  <a:pt x="22" y="923"/>
                  <a:pt x="6" y="934"/>
                </a:cubicBezTo>
                <a:lnTo>
                  <a:pt x="6" y="1125"/>
                </a:lnTo>
                <a:lnTo>
                  <a:pt x="6" y="8679"/>
                </a:lnTo>
                <a:cubicBezTo>
                  <a:pt x="6" y="8739"/>
                  <a:pt x="0" y="8800"/>
                  <a:pt x="0" y="8860"/>
                </a:cubicBezTo>
                <a:lnTo>
                  <a:pt x="3785" y="8860"/>
                </a:lnTo>
                <a:cubicBezTo>
                  <a:pt x="3840" y="8854"/>
                  <a:pt x="3895" y="8843"/>
                  <a:pt x="3950" y="8843"/>
                </a:cubicBezTo>
                <a:lnTo>
                  <a:pt x="17359" y="8827"/>
                </a:lnTo>
                <a:cubicBezTo>
                  <a:pt x="19829" y="8822"/>
                  <a:pt x="22294" y="8822"/>
                  <a:pt x="24759" y="8816"/>
                </a:cubicBezTo>
                <a:cubicBezTo>
                  <a:pt x="24808" y="8816"/>
                  <a:pt x="24852" y="8811"/>
                  <a:pt x="24874" y="8811"/>
                </a:cubicBezTo>
                <a:cubicBezTo>
                  <a:pt x="24386" y="8706"/>
                  <a:pt x="23871" y="8613"/>
                  <a:pt x="23373" y="8482"/>
                </a:cubicBezTo>
                <a:cubicBezTo>
                  <a:pt x="21872" y="8093"/>
                  <a:pt x="20453" y="7479"/>
                  <a:pt x="19062" y="6811"/>
                </a:cubicBezTo>
                <a:cubicBezTo>
                  <a:pt x="16953" y="5798"/>
                  <a:pt x="14938" y="4620"/>
                  <a:pt x="12927" y="3426"/>
                </a:cubicBezTo>
                <a:cubicBezTo>
                  <a:pt x="11569" y="2621"/>
                  <a:pt x="10205" y="1816"/>
                  <a:pt x="8836" y="1021"/>
                </a:cubicBezTo>
                <a:cubicBezTo>
                  <a:pt x="8129" y="610"/>
                  <a:pt x="7379" y="298"/>
                  <a:pt x="6562" y="150"/>
                </a:cubicBezTo>
                <a:cubicBezTo>
                  <a:pt x="6003" y="49"/>
                  <a:pt x="5441" y="0"/>
                  <a:pt x="4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1"/>
          <p:cNvSpPr/>
          <p:nvPr/>
        </p:nvSpPr>
        <p:spPr>
          <a:xfrm>
            <a:off x="4785872" y="2837552"/>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6" name="Google Shape;626;p71"/>
          <p:cNvSpPr/>
          <p:nvPr/>
        </p:nvSpPr>
        <p:spPr>
          <a:xfrm>
            <a:off x="6439591" y="944026"/>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7" name="Google Shape;627;p71"/>
          <p:cNvSpPr/>
          <p:nvPr/>
        </p:nvSpPr>
        <p:spPr>
          <a:xfrm>
            <a:off x="6461891" y="927186"/>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8" name="Google Shape;628;p71"/>
          <p:cNvSpPr/>
          <p:nvPr/>
        </p:nvSpPr>
        <p:spPr>
          <a:xfrm>
            <a:off x="3097061" y="914432"/>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1" name="Google Shape;631;p71"/>
          <p:cNvSpPr txBox="1">
            <a:spLocks noGrp="1"/>
          </p:cNvSpPr>
          <p:nvPr>
            <p:ph type="subTitle" idx="3"/>
          </p:nvPr>
        </p:nvSpPr>
        <p:spPr>
          <a:xfrm>
            <a:off x="3052705" y="883153"/>
            <a:ext cx="523800" cy="36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01</a:t>
            </a:r>
            <a:endParaRPr dirty="0"/>
          </a:p>
        </p:txBody>
      </p:sp>
      <p:sp>
        <p:nvSpPr>
          <p:cNvPr id="632" name="Google Shape;632;p71"/>
          <p:cNvSpPr txBox="1">
            <a:spLocks noGrp="1"/>
          </p:cNvSpPr>
          <p:nvPr>
            <p:ph type="subTitle" idx="4"/>
          </p:nvPr>
        </p:nvSpPr>
        <p:spPr>
          <a:xfrm>
            <a:off x="6357460" y="909228"/>
            <a:ext cx="675300" cy="36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02</a:t>
            </a:r>
            <a:endParaRPr/>
          </a:p>
        </p:txBody>
      </p:sp>
      <p:sp>
        <p:nvSpPr>
          <p:cNvPr id="633" name="Google Shape;633;p71"/>
          <p:cNvSpPr txBox="1">
            <a:spLocks noGrp="1"/>
          </p:cNvSpPr>
          <p:nvPr>
            <p:ph type="subTitle" idx="5"/>
          </p:nvPr>
        </p:nvSpPr>
        <p:spPr>
          <a:xfrm>
            <a:off x="1802813" y="1448130"/>
            <a:ext cx="3054934" cy="533700"/>
          </a:xfrm>
          <a:prstGeom prst="rect">
            <a:avLst/>
          </a:prstGeom>
        </p:spPr>
        <p:txBody>
          <a:bodyPr spcFirstLastPara="1" wrap="square" lIns="91425" tIns="91425" rIns="91425" bIns="91425" anchor="t" anchorCtr="0">
            <a:noAutofit/>
          </a:bodyPr>
          <a:lstStyle/>
          <a:p>
            <a:pPr marL="0" lvl="0" indent="0">
              <a:spcAft>
                <a:spcPts val="1600"/>
              </a:spcAft>
            </a:pPr>
            <a:r>
              <a:rPr lang="en-GB" sz="2000" dirty="0">
                <a:solidFill>
                  <a:schemeClr val="accent3"/>
                </a:solidFill>
              </a:rPr>
              <a:t>Bridge the gap between farmers and consumers</a:t>
            </a:r>
            <a:endParaRPr sz="1800" dirty="0"/>
          </a:p>
        </p:txBody>
      </p:sp>
      <p:sp>
        <p:nvSpPr>
          <p:cNvPr id="635" name="Google Shape;635;p71"/>
          <p:cNvSpPr txBox="1">
            <a:spLocks noGrp="1"/>
          </p:cNvSpPr>
          <p:nvPr>
            <p:ph type="title"/>
          </p:nvPr>
        </p:nvSpPr>
        <p:spPr>
          <a:xfrm>
            <a:off x="-313216" y="843480"/>
            <a:ext cx="1997629" cy="533700"/>
          </a:xfrm>
          <a:prstGeom prst="rect">
            <a:avLst/>
          </a:prstGeom>
        </p:spPr>
        <p:txBody>
          <a:bodyPr spcFirstLastPara="1" wrap="square" lIns="91425" tIns="91425" rIns="91425" bIns="91425" anchor="ctr" anchorCtr="0">
            <a:noAutofit/>
          </a:bodyPr>
          <a:lstStyle/>
          <a:p>
            <a:pPr marL="0" indent="0">
              <a:spcAft>
                <a:spcPts val="1600"/>
              </a:spcAft>
            </a:pPr>
            <a:r>
              <a:rPr lang="en-US" dirty="0">
                <a:solidFill>
                  <a:schemeClr val="accent2"/>
                </a:solidFill>
              </a:rPr>
              <a:t>Mission </a:t>
            </a:r>
          </a:p>
        </p:txBody>
      </p:sp>
      <p:sp>
        <p:nvSpPr>
          <p:cNvPr id="639" name="Google Shape;639;p71"/>
          <p:cNvSpPr txBox="1">
            <a:spLocks noGrp="1"/>
          </p:cNvSpPr>
          <p:nvPr>
            <p:ph type="subTitle" idx="13"/>
          </p:nvPr>
        </p:nvSpPr>
        <p:spPr>
          <a:xfrm>
            <a:off x="4681441" y="2823292"/>
            <a:ext cx="675300" cy="36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03</a:t>
            </a:r>
            <a:endParaRPr dirty="0"/>
          </a:p>
        </p:txBody>
      </p:sp>
      <p:sp>
        <p:nvSpPr>
          <p:cNvPr id="640" name="Google Shape;640;p71"/>
          <p:cNvSpPr txBox="1">
            <a:spLocks noGrp="1"/>
          </p:cNvSpPr>
          <p:nvPr>
            <p:ph type="subTitle" idx="14"/>
          </p:nvPr>
        </p:nvSpPr>
        <p:spPr>
          <a:xfrm>
            <a:off x="5074094" y="1539515"/>
            <a:ext cx="3591604" cy="533700"/>
          </a:xfrm>
          <a:prstGeom prst="rect">
            <a:avLst/>
          </a:prstGeom>
        </p:spPr>
        <p:txBody>
          <a:bodyPr spcFirstLastPara="1" wrap="square" lIns="91425" tIns="91425" rIns="91425" bIns="91425" anchor="t" anchorCtr="0">
            <a:noAutofit/>
          </a:bodyPr>
          <a:lstStyle/>
          <a:p>
            <a:pPr marL="0" lvl="0" indent="0">
              <a:spcAft>
                <a:spcPts val="1600"/>
              </a:spcAft>
              <a:buClr>
                <a:schemeClr val="dk1"/>
              </a:buClr>
              <a:buSzPts val="1100"/>
            </a:pPr>
            <a:r>
              <a:rPr lang="en-GB" sz="2000" dirty="0">
                <a:solidFill>
                  <a:schemeClr val="accent3"/>
                </a:solidFill>
              </a:rPr>
              <a:t>Empower farmers</a:t>
            </a:r>
            <a:endParaRPr sz="1800" dirty="0"/>
          </a:p>
        </p:txBody>
      </p:sp>
      <p:sp>
        <p:nvSpPr>
          <p:cNvPr id="641" name="Google Shape;641;p71"/>
          <p:cNvSpPr txBox="1">
            <a:spLocks noGrp="1"/>
          </p:cNvSpPr>
          <p:nvPr>
            <p:ph type="subTitle" idx="15"/>
          </p:nvPr>
        </p:nvSpPr>
        <p:spPr>
          <a:xfrm>
            <a:off x="2955562" y="3549434"/>
            <a:ext cx="4593495" cy="571500"/>
          </a:xfrm>
          <a:prstGeom prst="rect">
            <a:avLst/>
          </a:prstGeom>
        </p:spPr>
        <p:txBody>
          <a:bodyPr spcFirstLastPara="1" wrap="square" lIns="91425" tIns="91425" rIns="91425" bIns="91425" anchor="t" anchorCtr="0">
            <a:noAutofit/>
          </a:bodyPr>
          <a:lstStyle/>
          <a:p>
            <a:pPr marL="0" lvl="0" indent="0">
              <a:spcAft>
                <a:spcPts val="1600"/>
              </a:spcAft>
              <a:buClr>
                <a:schemeClr val="dk1"/>
              </a:buClr>
              <a:buSzPts val="1100"/>
            </a:pPr>
            <a:r>
              <a:rPr lang="en-GB" sz="2000" dirty="0">
                <a:solidFill>
                  <a:schemeClr val="accent3"/>
                </a:solidFill>
              </a:rPr>
              <a:t>Accessing to high-quality, locally sourced products </a:t>
            </a:r>
            <a:endParaRPr sz="1800" dirty="0"/>
          </a:p>
        </p:txBody>
      </p:sp>
      <p:sp>
        <p:nvSpPr>
          <p:cNvPr id="642" name="Google Shape;642;p71"/>
          <p:cNvSpPr/>
          <p:nvPr/>
        </p:nvSpPr>
        <p:spPr>
          <a:xfrm rot="310818" flipH="1">
            <a:off x="170637" y="3776160"/>
            <a:ext cx="1192280" cy="1451639"/>
          </a:xfrm>
          <a:custGeom>
            <a:avLst/>
            <a:gdLst/>
            <a:ahLst/>
            <a:cxnLst/>
            <a:rect l="l" t="t" r="r" b="b"/>
            <a:pathLst>
              <a:path w="68350" h="82810" extrusionOk="0">
                <a:moveTo>
                  <a:pt x="24304" y="0"/>
                </a:moveTo>
                <a:cubicBezTo>
                  <a:pt x="24255" y="88"/>
                  <a:pt x="24200" y="170"/>
                  <a:pt x="24151" y="263"/>
                </a:cubicBezTo>
                <a:cubicBezTo>
                  <a:pt x="23943" y="685"/>
                  <a:pt x="23729" y="1107"/>
                  <a:pt x="23537" y="1534"/>
                </a:cubicBezTo>
                <a:cubicBezTo>
                  <a:pt x="23044" y="2635"/>
                  <a:pt x="22650" y="3769"/>
                  <a:pt x="22332" y="4930"/>
                </a:cubicBezTo>
                <a:cubicBezTo>
                  <a:pt x="22118" y="5686"/>
                  <a:pt x="21938" y="6453"/>
                  <a:pt x="21801" y="7225"/>
                </a:cubicBezTo>
                <a:cubicBezTo>
                  <a:pt x="21702" y="7756"/>
                  <a:pt x="21614" y="8288"/>
                  <a:pt x="21544" y="8819"/>
                </a:cubicBezTo>
                <a:cubicBezTo>
                  <a:pt x="21483" y="9246"/>
                  <a:pt x="21450" y="9673"/>
                  <a:pt x="21406" y="10101"/>
                </a:cubicBezTo>
                <a:cubicBezTo>
                  <a:pt x="21384" y="10298"/>
                  <a:pt x="21373" y="10495"/>
                  <a:pt x="21363" y="10692"/>
                </a:cubicBezTo>
                <a:cubicBezTo>
                  <a:pt x="21335" y="11180"/>
                  <a:pt x="21302" y="11662"/>
                  <a:pt x="21297" y="12149"/>
                </a:cubicBezTo>
                <a:cubicBezTo>
                  <a:pt x="21281" y="12818"/>
                  <a:pt x="21286" y="13486"/>
                  <a:pt x="21330" y="14154"/>
                </a:cubicBezTo>
                <a:cubicBezTo>
                  <a:pt x="21346" y="14445"/>
                  <a:pt x="21357" y="14740"/>
                  <a:pt x="21379" y="15031"/>
                </a:cubicBezTo>
                <a:cubicBezTo>
                  <a:pt x="21423" y="15507"/>
                  <a:pt x="21478" y="15984"/>
                  <a:pt x="21533" y="16460"/>
                </a:cubicBezTo>
                <a:cubicBezTo>
                  <a:pt x="21598" y="17057"/>
                  <a:pt x="21691" y="17649"/>
                  <a:pt x="21801" y="18240"/>
                </a:cubicBezTo>
                <a:cubicBezTo>
                  <a:pt x="21976" y="19172"/>
                  <a:pt x="22184" y="20098"/>
                  <a:pt x="22436" y="21012"/>
                </a:cubicBezTo>
                <a:cubicBezTo>
                  <a:pt x="22688" y="21943"/>
                  <a:pt x="22979" y="22863"/>
                  <a:pt x="23313" y="23767"/>
                </a:cubicBezTo>
                <a:cubicBezTo>
                  <a:pt x="23477" y="24217"/>
                  <a:pt x="23658" y="24655"/>
                  <a:pt x="23827" y="25104"/>
                </a:cubicBezTo>
                <a:cubicBezTo>
                  <a:pt x="24244" y="26227"/>
                  <a:pt x="24682" y="27333"/>
                  <a:pt x="25137" y="28440"/>
                </a:cubicBezTo>
                <a:cubicBezTo>
                  <a:pt x="25284" y="28785"/>
                  <a:pt x="25427" y="29135"/>
                  <a:pt x="25569" y="29480"/>
                </a:cubicBezTo>
                <a:cubicBezTo>
                  <a:pt x="25597" y="29546"/>
                  <a:pt x="25646" y="29612"/>
                  <a:pt x="25624" y="29699"/>
                </a:cubicBezTo>
                <a:cubicBezTo>
                  <a:pt x="25569" y="29683"/>
                  <a:pt x="25525" y="29672"/>
                  <a:pt x="25482" y="29656"/>
                </a:cubicBezTo>
                <a:cubicBezTo>
                  <a:pt x="25159" y="29541"/>
                  <a:pt x="24841" y="29420"/>
                  <a:pt x="24518" y="29311"/>
                </a:cubicBezTo>
                <a:cubicBezTo>
                  <a:pt x="23362" y="28905"/>
                  <a:pt x="22190" y="28566"/>
                  <a:pt x="20996" y="28286"/>
                </a:cubicBezTo>
                <a:cubicBezTo>
                  <a:pt x="20371" y="28139"/>
                  <a:pt x="19747" y="28007"/>
                  <a:pt x="19111" y="27903"/>
                </a:cubicBezTo>
                <a:cubicBezTo>
                  <a:pt x="18547" y="27804"/>
                  <a:pt x="17983" y="27711"/>
                  <a:pt x="17408" y="27651"/>
                </a:cubicBezTo>
                <a:cubicBezTo>
                  <a:pt x="17030" y="27613"/>
                  <a:pt x="16652" y="27574"/>
                  <a:pt x="16268" y="27536"/>
                </a:cubicBezTo>
                <a:cubicBezTo>
                  <a:pt x="16044" y="27514"/>
                  <a:pt x="15819" y="27503"/>
                  <a:pt x="15595" y="27487"/>
                </a:cubicBezTo>
                <a:cubicBezTo>
                  <a:pt x="15162" y="27465"/>
                  <a:pt x="14724" y="27437"/>
                  <a:pt x="14286" y="27426"/>
                </a:cubicBezTo>
                <a:cubicBezTo>
                  <a:pt x="14091" y="27421"/>
                  <a:pt x="13897" y="27419"/>
                  <a:pt x="13703" y="27419"/>
                </a:cubicBezTo>
                <a:cubicBezTo>
                  <a:pt x="13059" y="27419"/>
                  <a:pt x="12415" y="27446"/>
                  <a:pt x="11772" y="27492"/>
                </a:cubicBezTo>
                <a:cubicBezTo>
                  <a:pt x="11295" y="27525"/>
                  <a:pt x="10818" y="27563"/>
                  <a:pt x="10342" y="27613"/>
                </a:cubicBezTo>
                <a:cubicBezTo>
                  <a:pt x="9641" y="27689"/>
                  <a:pt x="8945" y="27793"/>
                  <a:pt x="8255" y="27925"/>
                </a:cubicBezTo>
                <a:cubicBezTo>
                  <a:pt x="6809" y="28199"/>
                  <a:pt x="5396" y="28577"/>
                  <a:pt x="4010" y="29070"/>
                </a:cubicBezTo>
                <a:cubicBezTo>
                  <a:pt x="2947" y="29447"/>
                  <a:pt x="1912" y="29891"/>
                  <a:pt x="915" y="30417"/>
                </a:cubicBezTo>
                <a:cubicBezTo>
                  <a:pt x="635" y="30565"/>
                  <a:pt x="367" y="30729"/>
                  <a:pt x="93" y="30888"/>
                </a:cubicBezTo>
                <a:cubicBezTo>
                  <a:pt x="60" y="30905"/>
                  <a:pt x="39" y="30937"/>
                  <a:pt x="0" y="30976"/>
                </a:cubicBezTo>
                <a:cubicBezTo>
                  <a:pt x="60" y="31014"/>
                  <a:pt x="99" y="31047"/>
                  <a:pt x="148" y="31069"/>
                </a:cubicBezTo>
                <a:cubicBezTo>
                  <a:pt x="499" y="31250"/>
                  <a:pt x="855" y="31430"/>
                  <a:pt x="1211" y="31600"/>
                </a:cubicBezTo>
                <a:cubicBezTo>
                  <a:pt x="1923" y="31945"/>
                  <a:pt x="2662" y="32241"/>
                  <a:pt x="3407" y="32499"/>
                </a:cubicBezTo>
                <a:cubicBezTo>
                  <a:pt x="4612" y="32920"/>
                  <a:pt x="5839" y="33244"/>
                  <a:pt x="7094" y="33457"/>
                </a:cubicBezTo>
                <a:cubicBezTo>
                  <a:pt x="7581" y="33545"/>
                  <a:pt x="8074" y="33616"/>
                  <a:pt x="8567" y="33682"/>
                </a:cubicBezTo>
                <a:cubicBezTo>
                  <a:pt x="8928" y="33726"/>
                  <a:pt x="9290" y="33753"/>
                  <a:pt x="9651" y="33780"/>
                </a:cubicBezTo>
                <a:cubicBezTo>
                  <a:pt x="10090" y="33808"/>
                  <a:pt x="10534" y="33841"/>
                  <a:pt x="10977" y="33851"/>
                </a:cubicBezTo>
                <a:cubicBezTo>
                  <a:pt x="11158" y="33855"/>
                  <a:pt x="11338" y="33856"/>
                  <a:pt x="11518" y="33856"/>
                </a:cubicBezTo>
                <a:cubicBezTo>
                  <a:pt x="11878" y="33856"/>
                  <a:pt x="12237" y="33851"/>
                  <a:pt x="12598" y="33851"/>
                </a:cubicBezTo>
                <a:cubicBezTo>
                  <a:pt x="12714" y="33851"/>
                  <a:pt x="12828" y="33851"/>
                  <a:pt x="12944" y="33841"/>
                </a:cubicBezTo>
                <a:cubicBezTo>
                  <a:pt x="13437" y="33808"/>
                  <a:pt x="13924" y="33780"/>
                  <a:pt x="14417" y="33731"/>
                </a:cubicBezTo>
                <a:cubicBezTo>
                  <a:pt x="14949" y="33682"/>
                  <a:pt x="15485" y="33627"/>
                  <a:pt x="16022" y="33550"/>
                </a:cubicBezTo>
                <a:cubicBezTo>
                  <a:pt x="17008" y="33413"/>
                  <a:pt x="17988" y="33227"/>
                  <a:pt x="18958" y="32997"/>
                </a:cubicBezTo>
                <a:cubicBezTo>
                  <a:pt x="20415" y="32657"/>
                  <a:pt x="21850" y="32230"/>
                  <a:pt x="23253" y="31710"/>
                </a:cubicBezTo>
                <a:cubicBezTo>
                  <a:pt x="24107" y="31398"/>
                  <a:pt x="24951" y="31058"/>
                  <a:pt x="25772" y="30669"/>
                </a:cubicBezTo>
                <a:cubicBezTo>
                  <a:pt x="25882" y="30618"/>
                  <a:pt x="25944" y="30587"/>
                  <a:pt x="25987" y="30587"/>
                </a:cubicBezTo>
                <a:cubicBezTo>
                  <a:pt x="26049" y="30587"/>
                  <a:pt x="26071" y="30651"/>
                  <a:pt x="26139" y="30806"/>
                </a:cubicBezTo>
                <a:cubicBezTo>
                  <a:pt x="26462" y="31535"/>
                  <a:pt x="26780" y="32269"/>
                  <a:pt x="27114" y="32997"/>
                </a:cubicBezTo>
                <a:cubicBezTo>
                  <a:pt x="27580" y="34005"/>
                  <a:pt x="28045" y="35018"/>
                  <a:pt x="28527" y="36021"/>
                </a:cubicBezTo>
                <a:cubicBezTo>
                  <a:pt x="29064" y="37127"/>
                  <a:pt x="29612" y="38228"/>
                  <a:pt x="30170" y="39324"/>
                </a:cubicBezTo>
                <a:cubicBezTo>
                  <a:pt x="30592" y="40162"/>
                  <a:pt x="31031" y="41000"/>
                  <a:pt x="31469" y="41833"/>
                </a:cubicBezTo>
                <a:cubicBezTo>
                  <a:pt x="31704" y="42276"/>
                  <a:pt x="31940" y="42709"/>
                  <a:pt x="32181" y="43147"/>
                </a:cubicBezTo>
                <a:cubicBezTo>
                  <a:pt x="32405" y="43558"/>
                  <a:pt x="32630" y="43963"/>
                  <a:pt x="32854" y="44368"/>
                </a:cubicBezTo>
                <a:cubicBezTo>
                  <a:pt x="32876" y="44407"/>
                  <a:pt x="32887" y="44451"/>
                  <a:pt x="32915" y="44517"/>
                </a:cubicBezTo>
                <a:cubicBezTo>
                  <a:pt x="32844" y="44500"/>
                  <a:pt x="32800" y="44495"/>
                  <a:pt x="32756" y="44484"/>
                </a:cubicBezTo>
                <a:cubicBezTo>
                  <a:pt x="32586" y="44423"/>
                  <a:pt x="32422" y="44363"/>
                  <a:pt x="32252" y="44303"/>
                </a:cubicBezTo>
                <a:cubicBezTo>
                  <a:pt x="31386" y="44002"/>
                  <a:pt x="30516" y="43733"/>
                  <a:pt x="29628" y="43503"/>
                </a:cubicBezTo>
                <a:cubicBezTo>
                  <a:pt x="28724" y="43262"/>
                  <a:pt x="27810" y="43054"/>
                  <a:pt x="26890" y="42900"/>
                </a:cubicBezTo>
                <a:cubicBezTo>
                  <a:pt x="26298" y="42802"/>
                  <a:pt x="25701" y="42714"/>
                  <a:pt x="25109" y="42632"/>
                </a:cubicBezTo>
                <a:cubicBezTo>
                  <a:pt x="24808" y="42588"/>
                  <a:pt x="24512" y="42567"/>
                  <a:pt x="24211" y="42539"/>
                </a:cubicBezTo>
                <a:cubicBezTo>
                  <a:pt x="23976" y="42517"/>
                  <a:pt x="23735" y="42501"/>
                  <a:pt x="23499" y="42490"/>
                </a:cubicBezTo>
                <a:cubicBezTo>
                  <a:pt x="23143" y="42462"/>
                  <a:pt x="22787" y="42429"/>
                  <a:pt x="22436" y="42424"/>
                </a:cubicBezTo>
                <a:cubicBezTo>
                  <a:pt x="22067" y="42416"/>
                  <a:pt x="21699" y="42411"/>
                  <a:pt x="21331" y="42411"/>
                </a:cubicBezTo>
                <a:cubicBezTo>
                  <a:pt x="20661" y="42411"/>
                  <a:pt x="19993" y="42430"/>
                  <a:pt x="19325" y="42490"/>
                </a:cubicBezTo>
                <a:cubicBezTo>
                  <a:pt x="18865" y="42534"/>
                  <a:pt x="18410" y="42572"/>
                  <a:pt x="17955" y="42616"/>
                </a:cubicBezTo>
                <a:cubicBezTo>
                  <a:pt x="17265" y="42687"/>
                  <a:pt x="16575" y="42797"/>
                  <a:pt x="15891" y="42928"/>
                </a:cubicBezTo>
                <a:cubicBezTo>
                  <a:pt x="14932" y="43109"/>
                  <a:pt x="13984" y="43344"/>
                  <a:pt x="13048" y="43623"/>
                </a:cubicBezTo>
                <a:cubicBezTo>
                  <a:pt x="11487" y="44089"/>
                  <a:pt x="9980" y="44686"/>
                  <a:pt x="8540" y="45453"/>
                </a:cubicBezTo>
                <a:cubicBezTo>
                  <a:pt x="8310" y="45573"/>
                  <a:pt x="8085" y="45711"/>
                  <a:pt x="7861" y="45842"/>
                </a:cubicBezTo>
                <a:cubicBezTo>
                  <a:pt x="7811" y="45869"/>
                  <a:pt x="7745" y="45891"/>
                  <a:pt x="7723" y="45974"/>
                </a:cubicBezTo>
                <a:cubicBezTo>
                  <a:pt x="7817" y="46039"/>
                  <a:pt x="7915" y="46094"/>
                  <a:pt x="8019" y="46143"/>
                </a:cubicBezTo>
                <a:cubicBezTo>
                  <a:pt x="8501" y="46395"/>
                  <a:pt x="8994" y="46631"/>
                  <a:pt x="9498" y="46850"/>
                </a:cubicBezTo>
                <a:cubicBezTo>
                  <a:pt x="10605" y="47337"/>
                  <a:pt x="11750" y="47726"/>
                  <a:pt x="12922" y="48033"/>
                </a:cubicBezTo>
                <a:cubicBezTo>
                  <a:pt x="13760" y="48257"/>
                  <a:pt x="14609" y="48428"/>
                  <a:pt x="15469" y="48559"/>
                </a:cubicBezTo>
                <a:cubicBezTo>
                  <a:pt x="15792" y="48608"/>
                  <a:pt x="16115" y="48652"/>
                  <a:pt x="16444" y="48685"/>
                </a:cubicBezTo>
                <a:cubicBezTo>
                  <a:pt x="16800" y="48723"/>
                  <a:pt x="17161" y="48750"/>
                  <a:pt x="17523" y="48778"/>
                </a:cubicBezTo>
                <a:cubicBezTo>
                  <a:pt x="17912" y="48805"/>
                  <a:pt x="18301" y="48838"/>
                  <a:pt x="18689" y="48844"/>
                </a:cubicBezTo>
                <a:cubicBezTo>
                  <a:pt x="18965" y="48848"/>
                  <a:pt x="19240" y="48852"/>
                  <a:pt x="19516" y="48852"/>
                </a:cubicBezTo>
                <a:cubicBezTo>
                  <a:pt x="19915" y="48852"/>
                  <a:pt x="20315" y="48844"/>
                  <a:pt x="20716" y="48822"/>
                </a:cubicBezTo>
                <a:cubicBezTo>
                  <a:pt x="21226" y="48794"/>
                  <a:pt x="21735" y="48761"/>
                  <a:pt x="22245" y="48718"/>
                </a:cubicBezTo>
                <a:cubicBezTo>
                  <a:pt x="22754" y="48669"/>
                  <a:pt x="23263" y="48603"/>
                  <a:pt x="23767" y="48531"/>
                </a:cubicBezTo>
                <a:cubicBezTo>
                  <a:pt x="24797" y="48389"/>
                  <a:pt x="25816" y="48192"/>
                  <a:pt x="26829" y="47951"/>
                </a:cubicBezTo>
                <a:cubicBezTo>
                  <a:pt x="28358" y="47584"/>
                  <a:pt x="29858" y="47124"/>
                  <a:pt x="31326" y="46565"/>
                </a:cubicBezTo>
                <a:cubicBezTo>
                  <a:pt x="32011" y="46307"/>
                  <a:pt x="32685" y="46023"/>
                  <a:pt x="33353" y="45727"/>
                </a:cubicBezTo>
                <a:cubicBezTo>
                  <a:pt x="33407" y="45703"/>
                  <a:pt x="33456" y="45665"/>
                  <a:pt x="33528" y="45665"/>
                </a:cubicBezTo>
                <a:cubicBezTo>
                  <a:pt x="33537" y="45665"/>
                  <a:pt x="33546" y="45666"/>
                  <a:pt x="33556" y="45667"/>
                </a:cubicBezTo>
                <a:cubicBezTo>
                  <a:pt x="33649" y="45743"/>
                  <a:pt x="33693" y="45858"/>
                  <a:pt x="33753" y="45963"/>
                </a:cubicBezTo>
                <a:cubicBezTo>
                  <a:pt x="34180" y="46691"/>
                  <a:pt x="34596" y="47420"/>
                  <a:pt x="35024" y="48137"/>
                </a:cubicBezTo>
                <a:cubicBezTo>
                  <a:pt x="35928" y="49654"/>
                  <a:pt x="36859" y="51150"/>
                  <a:pt x="37817" y="52629"/>
                </a:cubicBezTo>
                <a:cubicBezTo>
                  <a:pt x="38732" y="54037"/>
                  <a:pt x="39669" y="55428"/>
                  <a:pt x="40644" y="56802"/>
                </a:cubicBezTo>
                <a:cubicBezTo>
                  <a:pt x="40814" y="57044"/>
                  <a:pt x="40989" y="57290"/>
                  <a:pt x="41158" y="57536"/>
                </a:cubicBezTo>
                <a:cubicBezTo>
                  <a:pt x="41180" y="57564"/>
                  <a:pt x="41224" y="57597"/>
                  <a:pt x="41175" y="57652"/>
                </a:cubicBezTo>
                <a:cubicBezTo>
                  <a:pt x="41120" y="57635"/>
                  <a:pt x="41066" y="57613"/>
                  <a:pt x="41005" y="57597"/>
                </a:cubicBezTo>
                <a:cubicBezTo>
                  <a:pt x="40676" y="57482"/>
                  <a:pt x="40353" y="57361"/>
                  <a:pt x="40019" y="57252"/>
                </a:cubicBezTo>
                <a:cubicBezTo>
                  <a:pt x="39335" y="57022"/>
                  <a:pt x="38644" y="56808"/>
                  <a:pt x="37943" y="56622"/>
                </a:cubicBezTo>
                <a:cubicBezTo>
                  <a:pt x="36820" y="56320"/>
                  <a:pt x="35687" y="56074"/>
                  <a:pt x="34536" y="55899"/>
                </a:cubicBezTo>
                <a:cubicBezTo>
                  <a:pt x="34081" y="55822"/>
                  <a:pt x="33621" y="55762"/>
                  <a:pt x="33161" y="55707"/>
                </a:cubicBezTo>
                <a:cubicBezTo>
                  <a:pt x="32854" y="55669"/>
                  <a:pt x="32548" y="55641"/>
                  <a:pt x="32241" y="55614"/>
                </a:cubicBezTo>
                <a:cubicBezTo>
                  <a:pt x="31984" y="55592"/>
                  <a:pt x="31726" y="55576"/>
                  <a:pt x="31469" y="55559"/>
                </a:cubicBezTo>
                <a:cubicBezTo>
                  <a:pt x="30954" y="55537"/>
                  <a:pt x="30444" y="55515"/>
                  <a:pt x="29935" y="55494"/>
                </a:cubicBezTo>
                <a:cubicBezTo>
                  <a:pt x="29826" y="55491"/>
                  <a:pt x="29716" y="55489"/>
                  <a:pt x="29606" y="55489"/>
                </a:cubicBezTo>
                <a:cubicBezTo>
                  <a:pt x="29497" y="55489"/>
                  <a:pt x="29387" y="55491"/>
                  <a:pt x="29278" y="55494"/>
                </a:cubicBezTo>
                <a:cubicBezTo>
                  <a:pt x="28763" y="55515"/>
                  <a:pt x="28253" y="55532"/>
                  <a:pt x="27744" y="55565"/>
                </a:cubicBezTo>
                <a:cubicBezTo>
                  <a:pt x="27311" y="55586"/>
                  <a:pt x="26884" y="55614"/>
                  <a:pt x="26457" y="55663"/>
                </a:cubicBezTo>
                <a:cubicBezTo>
                  <a:pt x="25893" y="55729"/>
                  <a:pt x="25334" y="55806"/>
                  <a:pt x="24775" y="55893"/>
                </a:cubicBezTo>
                <a:cubicBezTo>
                  <a:pt x="23356" y="56118"/>
                  <a:pt x="21965" y="56463"/>
                  <a:pt x="20596" y="56907"/>
                </a:cubicBezTo>
                <a:cubicBezTo>
                  <a:pt x="19621" y="57224"/>
                  <a:pt x="18668" y="57591"/>
                  <a:pt x="17736" y="58029"/>
                </a:cubicBezTo>
                <a:cubicBezTo>
                  <a:pt x="17161" y="58298"/>
                  <a:pt x="16597" y="58583"/>
                  <a:pt x="16055" y="58917"/>
                </a:cubicBezTo>
                <a:cubicBezTo>
                  <a:pt x="16005" y="58950"/>
                  <a:pt x="15956" y="58988"/>
                  <a:pt x="15902" y="59026"/>
                </a:cubicBezTo>
                <a:cubicBezTo>
                  <a:pt x="15924" y="59065"/>
                  <a:pt x="15929" y="59076"/>
                  <a:pt x="15940" y="59087"/>
                </a:cubicBezTo>
                <a:cubicBezTo>
                  <a:pt x="15984" y="59114"/>
                  <a:pt x="16033" y="59142"/>
                  <a:pt x="16077" y="59169"/>
                </a:cubicBezTo>
                <a:cubicBezTo>
                  <a:pt x="17107" y="59711"/>
                  <a:pt x="18169" y="60177"/>
                  <a:pt x="19270" y="60560"/>
                </a:cubicBezTo>
                <a:cubicBezTo>
                  <a:pt x="20574" y="61020"/>
                  <a:pt x="21905" y="61360"/>
                  <a:pt x="23269" y="61585"/>
                </a:cubicBezTo>
                <a:cubicBezTo>
                  <a:pt x="23707" y="61656"/>
                  <a:pt x="24151" y="61710"/>
                  <a:pt x="24589" y="61765"/>
                </a:cubicBezTo>
                <a:cubicBezTo>
                  <a:pt x="24901" y="61804"/>
                  <a:pt x="25213" y="61826"/>
                  <a:pt x="25525" y="61853"/>
                </a:cubicBezTo>
                <a:cubicBezTo>
                  <a:pt x="25893" y="61880"/>
                  <a:pt x="26265" y="61913"/>
                  <a:pt x="26632" y="61919"/>
                </a:cubicBezTo>
                <a:cubicBezTo>
                  <a:pt x="27030" y="61924"/>
                  <a:pt x="27427" y="61931"/>
                  <a:pt x="27825" y="61931"/>
                </a:cubicBezTo>
                <a:cubicBezTo>
                  <a:pt x="28287" y="61931"/>
                  <a:pt x="28750" y="61921"/>
                  <a:pt x="29212" y="61886"/>
                </a:cubicBezTo>
                <a:cubicBezTo>
                  <a:pt x="29508" y="61864"/>
                  <a:pt x="29809" y="61859"/>
                  <a:pt x="30110" y="61831"/>
                </a:cubicBezTo>
                <a:cubicBezTo>
                  <a:pt x="30560" y="61793"/>
                  <a:pt x="31003" y="61738"/>
                  <a:pt x="31452" y="61683"/>
                </a:cubicBezTo>
                <a:cubicBezTo>
                  <a:pt x="32131" y="61607"/>
                  <a:pt x="32805" y="61491"/>
                  <a:pt x="33474" y="61366"/>
                </a:cubicBezTo>
                <a:cubicBezTo>
                  <a:pt x="34432" y="61185"/>
                  <a:pt x="35385" y="60960"/>
                  <a:pt x="36327" y="60697"/>
                </a:cubicBezTo>
                <a:cubicBezTo>
                  <a:pt x="38179" y="60177"/>
                  <a:pt x="39981" y="59530"/>
                  <a:pt x="41723" y="58720"/>
                </a:cubicBezTo>
                <a:cubicBezTo>
                  <a:pt x="41815" y="58676"/>
                  <a:pt x="41868" y="58651"/>
                  <a:pt x="41910" y="58651"/>
                </a:cubicBezTo>
                <a:cubicBezTo>
                  <a:pt x="41968" y="58651"/>
                  <a:pt x="42004" y="58699"/>
                  <a:pt x="42090" y="58813"/>
                </a:cubicBezTo>
                <a:cubicBezTo>
                  <a:pt x="42484" y="59339"/>
                  <a:pt x="42873" y="59865"/>
                  <a:pt x="43268" y="60391"/>
                </a:cubicBezTo>
                <a:cubicBezTo>
                  <a:pt x="43750" y="61015"/>
                  <a:pt x="44237" y="61645"/>
                  <a:pt x="44725" y="62264"/>
                </a:cubicBezTo>
                <a:cubicBezTo>
                  <a:pt x="45486" y="63228"/>
                  <a:pt x="46269" y="64181"/>
                  <a:pt x="47069" y="65112"/>
                </a:cubicBezTo>
                <a:cubicBezTo>
                  <a:pt x="47556" y="65682"/>
                  <a:pt x="48044" y="66252"/>
                  <a:pt x="48542" y="66815"/>
                </a:cubicBezTo>
                <a:cubicBezTo>
                  <a:pt x="49057" y="67391"/>
                  <a:pt x="49572" y="67966"/>
                  <a:pt x="50098" y="68530"/>
                </a:cubicBezTo>
                <a:cubicBezTo>
                  <a:pt x="50668" y="69138"/>
                  <a:pt x="51243" y="69741"/>
                  <a:pt x="51824" y="70338"/>
                </a:cubicBezTo>
                <a:cubicBezTo>
                  <a:pt x="52338" y="70858"/>
                  <a:pt x="52864" y="71368"/>
                  <a:pt x="53379" y="71882"/>
                </a:cubicBezTo>
                <a:cubicBezTo>
                  <a:pt x="53406" y="71904"/>
                  <a:pt x="53456" y="71921"/>
                  <a:pt x="53428" y="71981"/>
                </a:cubicBezTo>
                <a:cubicBezTo>
                  <a:pt x="53352" y="71959"/>
                  <a:pt x="53275" y="71937"/>
                  <a:pt x="53193" y="71910"/>
                </a:cubicBezTo>
                <a:cubicBezTo>
                  <a:pt x="52234" y="71598"/>
                  <a:pt x="51265" y="71318"/>
                  <a:pt x="50279" y="71088"/>
                </a:cubicBezTo>
                <a:cubicBezTo>
                  <a:pt x="49315" y="70858"/>
                  <a:pt x="48340" y="70672"/>
                  <a:pt x="47359" y="70535"/>
                </a:cubicBezTo>
                <a:cubicBezTo>
                  <a:pt x="46839" y="70464"/>
                  <a:pt x="46318" y="70414"/>
                  <a:pt x="45792" y="70360"/>
                </a:cubicBezTo>
                <a:cubicBezTo>
                  <a:pt x="45612" y="70338"/>
                  <a:pt x="45431" y="70321"/>
                  <a:pt x="45245" y="70310"/>
                </a:cubicBezTo>
                <a:cubicBezTo>
                  <a:pt x="44900" y="70288"/>
                  <a:pt x="44549" y="70250"/>
                  <a:pt x="44204" y="70244"/>
                </a:cubicBezTo>
                <a:cubicBezTo>
                  <a:pt x="43928" y="70243"/>
                  <a:pt x="43653" y="70242"/>
                  <a:pt x="43377" y="70242"/>
                </a:cubicBezTo>
                <a:cubicBezTo>
                  <a:pt x="42826" y="70242"/>
                  <a:pt x="42274" y="70244"/>
                  <a:pt x="41723" y="70244"/>
                </a:cubicBezTo>
                <a:cubicBezTo>
                  <a:pt x="41646" y="70244"/>
                  <a:pt x="41575" y="70244"/>
                  <a:pt x="41498" y="70250"/>
                </a:cubicBezTo>
                <a:cubicBezTo>
                  <a:pt x="41038" y="70288"/>
                  <a:pt x="40573" y="70321"/>
                  <a:pt x="40112" y="70360"/>
                </a:cubicBezTo>
                <a:cubicBezTo>
                  <a:pt x="39800" y="70387"/>
                  <a:pt x="39488" y="70420"/>
                  <a:pt x="39176" y="70458"/>
                </a:cubicBezTo>
                <a:cubicBezTo>
                  <a:pt x="38770" y="70513"/>
                  <a:pt x="38365" y="70579"/>
                  <a:pt x="37960" y="70645"/>
                </a:cubicBezTo>
                <a:cubicBezTo>
                  <a:pt x="36656" y="70858"/>
                  <a:pt x="35380" y="71176"/>
                  <a:pt x="34120" y="71576"/>
                </a:cubicBezTo>
                <a:cubicBezTo>
                  <a:pt x="33161" y="71877"/>
                  <a:pt x="32225" y="72238"/>
                  <a:pt x="31310" y="72649"/>
                </a:cubicBezTo>
                <a:cubicBezTo>
                  <a:pt x="30839" y="72868"/>
                  <a:pt x="30373" y="73098"/>
                  <a:pt x="29918" y="73345"/>
                </a:cubicBezTo>
                <a:cubicBezTo>
                  <a:pt x="29743" y="73443"/>
                  <a:pt x="29574" y="73542"/>
                  <a:pt x="29404" y="73646"/>
                </a:cubicBezTo>
                <a:cubicBezTo>
                  <a:pt x="29355" y="73673"/>
                  <a:pt x="29294" y="73695"/>
                  <a:pt x="29272" y="73767"/>
                </a:cubicBezTo>
                <a:cubicBezTo>
                  <a:pt x="29300" y="73832"/>
                  <a:pt x="29360" y="73849"/>
                  <a:pt x="29415" y="73876"/>
                </a:cubicBezTo>
                <a:cubicBezTo>
                  <a:pt x="29891" y="74128"/>
                  <a:pt x="30373" y="74364"/>
                  <a:pt x="30866" y="74583"/>
                </a:cubicBezTo>
                <a:cubicBezTo>
                  <a:pt x="32099" y="75136"/>
                  <a:pt x="33369" y="75569"/>
                  <a:pt x="34679" y="75897"/>
                </a:cubicBezTo>
                <a:cubicBezTo>
                  <a:pt x="35435" y="76089"/>
                  <a:pt x="36196" y="76243"/>
                  <a:pt x="36963" y="76357"/>
                </a:cubicBezTo>
                <a:cubicBezTo>
                  <a:pt x="37615" y="76456"/>
                  <a:pt x="38266" y="76533"/>
                  <a:pt x="38918" y="76582"/>
                </a:cubicBezTo>
                <a:cubicBezTo>
                  <a:pt x="39324" y="76615"/>
                  <a:pt x="39734" y="76620"/>
                  <a:pt x="40145" y="76642"/>
                </a:cubicBezTo>
                <a:cubicBezTo>
                  <a:pt x="40233" y="76642"/>
                  <a:pt x="40321" y="76648"/>
                  <a:pt x="40408" y="76648"/>
                </a:cubicBezTo>
                <a:cubicBezTo>
                  <a:pt x="40685" y="76652"/>
                  <a:pt x="40962" y="76665"/>
                  <a:pt x="41236" y="76665"/>
                </a:cubicBezTo>
                <a:cubicBezTo>
                  <a:pt x="41281" y="76665"/>
                  <a:pt x="41327" y="76665"/>
                  <a:pt x="41372" y="76664"/>
                </a:cubicBezTo>
                <a:cubicBezTo>
                  <a:pt x="41849" y="76648"/>
                  <a:pt x="42325" y="76620"/>
                  <a:pt x="42802" y="76598"/>
                </a:cubicBezTo>
                <a:cubicBezTo>
                  <a:pt x="43070" y="76582"/>
                  <a:pt x="43339" y="76571"/>
                  <a:pt x="43601" y="76544"/>
                </a:cubicBezTo>
                <a:cubicBezTo>
                  <a:pt x="44138" y="76489"/>
                  <a:pt x="44675" y="76423"/>
                  <a:pt x="45207" y="76352"/>
                </a:cubicBezTo>
                <a:cubicBezTo>
                  <a:pt x="46236" y="76215"/>
                  <a:pt x="47255" y="76018"/>
                  <a:pt x="48263" y="75783"/>
                </a:cubicBezTo>
                <a:cubicBezTo>
                  <a:pt x="50377" y="75284"/>
                  <a:pt x="52431" y="74605"/>
                  <a:pt x="54420" y="73739"/>
                </a:cubicBezTo>
                <a:cubicBezTo>
                  <a:pt x="54589" y="73668"/>
                  <a:pt x="54760" y="73591"/>
                  <a:pt x="54924" y="73515"/>
                </a:cubicBezTo>
                <a:cubicBezTo>
                  <a:pt x="54957" y="73500"/>
                  <a:pt x="54988" y="73493"/>
                  <a:pt x="55018" y="73493"/>
                </a:cubicBezTo>
                <a:cubicBezTo>
                  <a:pt x="55065" y="73493"/>
                  <a:pt x="55108" y="73512"/>
                  <a:pt x="55148" y="73553"/>
                </a:cubicBezTo>
                <a:cubicBezTo>
                  <a:pt x="55269" y="73662"/>
                  <a:pt x="55389" y="73772"/>
                  <a:pt x="55515" y="73882"/>
                </a:cubicBezTo>
                <a:cubicBezTo>
                  <a:pt x="55943" y="74265"/>
                  <a:pt x="56364" y="74648"/>
                  <a:pt x="56797" y="75027"/>
                </a:cubicBezTo>
                <a:cubicBezTo>
                  <a:pt x="57630" y="75744"/>
                  <a:pt x="58473" y="76451"/>
                  <a:pt x="59333" y="77135"/>
                </a:cubicBezTo>
                <a:cubicBezTo>
                  <a:pt x="60900" y="78379"/>
                  <a:pt x="62516" y="79562"/>
                  <a:pt x="64186" y="80668"/>
                </a:cubicBezTo>
                <a:cubicBezTo>
                  <a:pt x="64805" y="81079"/>
                  <a:pt x="65435" y="81473"/>
                  <a:pt x="66070" y="81868"/>
                </a:cubicBezTo>
                <a:cubicBezTo>
                  <a:pt x="66542" y="82158"/>
                  <a:pt x="67018" y="82432"/>
                  <a:pt x="67495" y="82711"/>
                </a:cubicBezTo>
                <a:cubicBezTo>
                  <a:pt x="67555" y="82744"/>
                  <a:pt x="67615" y="82772"/>
                  <a:pt x="67681" y="82810"/>
                </a:cubicBezTo>
                <a:cubicBezTo>
                  <a:pt x="67714" y="82766"/>
                  <a:pt x="67747" y="82744"/>
                  <a:pt x="67763" y="82706"/>
                </a:cubicBezTo>
                <a:cubicBezTo>
                  <a:pt x="67949" y="82388"/>
                  <a:pt x="68130" y="82071"/>
                  <a:pt x="68316" y="81747"/>
                </a:cubicBezTo>
                <a:cubicBezTo>
                  <a:pt x="68333" y="81714"/>
                  <a:pt x="68333" y="81671"/>
                  <a:pt x="68349" y="81627"/>
                </a:cubicBezTo>
                <a:cubicBezTo>
                  <a:pt x="68278" y="81583"/>
                  <a:pt x="68212" y="81545"/>
                  <a:pt x="68152" y="81506"/>
                </a:cubicBezTo>
                <a:cubicBezTo>
                  <a:pt x="67719" y="81249"/>
                  <a:pt x="67292" y="80997"/>
                  <a:pt x="66865" y="80739"/>
                </a:cubicBezTo>
                <a:cubicBezTo>
                  <a:pt x="65189" y="79726"/>
                  <a:pt x="63567" y="78620"/>
                  <a:pt x="61995" y="77448"/>
                </a:cubicBezTo>
                <a:cubicBezTo>
                  <a:pt x="61119" y="76796"/>
                  <a:pt x="60253" y="76127"/>
                  <a:pt x="59415" y="75432"/>
                </a:cubicBezTo>
                <a:cubicBezTo>
                  <a:pt x="58796" y="74922"/>
                  <a:pt x="58188" y="74407"/>
                  <a:pt x="57580" y="73887"/>
                </a:cubicBezTo>
                <a:cubicBezTo>
                  <a:pt x="57126" y="73493"/>
                  <a:pt x="56682" y="73088"/>
                  <a:pt x="56238" y="72682"/>
                </a:cubicBezTo>
                <a:cubicBezTo>
                  <a:pt x="55669" y="72156"/>
                  <a:pt x="55093" y="71631"/>
                  <a:pt x="54535" y="71088"/>
                </a:cubicBezTo>
                <a:cubicBezTo>
                  <a:pt x="53264" y="69856"/>
                  <a:pt x="52021" y="68596"/>
                  <a:pt x="50827" y="67292"/>
                </a:cubicBezTo>
                <a:cubicBezTo>
                  <a:pt x="50558" y="67002"/>
                  <a:pt x="50290" y="66706"/>
                  <a:pt x="50027" y="66416"/>
                </a:cubicBezTo>
                <a:cubicBezTo>
                  <a:pt x="49988" y="66377"/>
                  <a:pt x="49944" y="66339"/>
                  <a:pt x="49950" y="66268"/>
                </a:cubicBezTo>
                <a:cubicBezTo>
                  <a:pt x="49988" y="66213"/>
                  <a:pt x="50049" y="66180"/>
                  <a:pt x="50104" y="66142"/>
                </a:cubicBezTo>
                <a:cubicBezTo>
                  <a:pt x="50306" y="66000"/>
                  <a:pt x="50520" y="65857"/>
                  <a:pt x="50722" y="65704"/>
                </a:cubicBezTo>
                <a:cubicBezTo>
                  <a:pt x="51489" y="65145"/>
                  <a:pt x="52234" y="64559"/>
                  <a:pt x="52952" y="63940"/>
                </a:cubicBezTo>
                <a:cubicBezTo>
                  <a:pt x="53494" y="63474"/>
                  <a:pt x="54020" y="62998"/>
                  <a:pt x="54529" y="62505"/>
                </a:cubicBezTo>
                <a:cubicBezTo>
                  <a:pt x="55269" y="61787"/>
                  <a:pt x="55986" y="61042"/>
                  <a:pt x="56660" y="60264"/>
                </a:cubicBezTo>
                <a:cubicBezTo>
                  <a:pt x="57104" y="59755"/>
                  <a:pt x="57531" y="59229"/>
                  <a:pt x="57942" y="58698"/>
                </a:cubicBezTo>
                <a:cubicBezTo>
                  <a:pt x="58774" y="57619"/>
                  <a:pt x="59530" y="56490"/>
                  <a:pt x="60204" y="55307"/>
                </a:cubicBezTo>
                <a:cubicBezTo>
                  <a:pt x="60653" y="54524"/>
                  <a:pt x="61059" y="53719"/>
                  <a:pt x="61425" y="52897"/>
                </a:cubicBezTo>
                <a:cubicBezTo>
                  <a:pt x="61875" y="51889"/>
                  <a:pt x="62247" y="50854"/>
                  <a:pt x="62560" y="49802"/>
                </a:cubicBezTo>
                <a:cubicBezTo>
                  <a:pt x="62839" y="48855"/>
                  <a:pt x="63058" y="47896"/>
                  <a:pt x="63211" y="46927"/>
                </a:cubicBezTo>
                <a:cubicBezTo>
                  <a:pt x="63277" y="46472"/>
                  <a:pt x="63332" y="46017"/>
                  <a:pt x="63381" y="45563"/>
                </a:cubicBezTo>
                <a:cubicBezTo>
                  <a:pt x="63419" y="45234"/>
                  <a:pt x="63436" y="44900"/>
                  <a:pt x="63463" y="44566"/>
                </a:cubicBezTo>
                <a:cubicBezTo>
                  <a:pt x="63469" y="44489"/>
                  <a:pt x="63480" y="44418"/>
                  <a:pt x="63485" y="44341"/>
                </a:cubicBezTo>
                <a:cubicBezTo>
                  <a:pt x="63485" y="44281"/>
                  <a:pt x="63491" y="44215"/>
                  <a:pt x="63485" y="44155"/>
                </a:cubicBezTo>
                <a:cubicBezTo>
                  <a:pt x="63485" y="44127"/>
                  <a:pt x="63463" y="44100"/>
                  <a:pt x="63441" y="44062"/>
                </a:cubicBezTo>
                <a:cubicBezTo>
                  <a:pt x="63370" y="44095"/>
                  <a:pt x="63310" y="44122"/>
                  <a:pt x="63250" y="44155"/>
                </a:cubicBezTo>
                <a:cubicBezTo>
                  <a:pt x="62647" y="44478"/>
                  <a:pt x="62072" y="44845"/>
                  <a:pt x="61513" y="45240"/>
                </a:cubicBezTo>
                <a:cubicBezTo>
                  <a:pt x="60560" y="45902"/>
                  <a:pt x="59656" y="46631"/>
                  <a:pt x="58807" y="47425"/>
                </a:cubicBezTo>
                <a:cubicBezTo>
                  <a:pt x="58391" y="47808"/>
                  <a:pt x="57980" y="48197"/>
                  <a:pt x="57591" y="48614"/>
                </a:cubicBezTo>
                <a:cubicBezTo>
                  <a:pt x="57181" y="49052"/>
                  <a:pt x="56775" y="49495"/>
                  <a:pt x="56386" y="49950"/>
                </a:cubicBezTo>
                <a:cubicBezTo>
                  <a:pt x="55685" y="50777"/>
                  <a:pt x="55039" y="51637"/>
                  <a:pt x="54431" y="52530"/>
                </a:cubicBezTo>
                <a:cubicBezTo>
                  <a:pt x="53505" y="53905"/>
                  <a:pt x="52705" y="55345"/>
                  <a:pt x="52015" y="56852"/>
                </a:cubicBezTo>
                <a:cubicBezTo>
                  <a:pt x="51429" y="58128"/>
                  <a:pt x="50925" y="59432"/>
                  <a:pt x="50509" y="60768"/>
                </a:cubicBezTo>
                <a:cubicBezTo>
                  <a:pt x="50104" y="62083"/>
                  <a:pt x="49775" y="63414"/>
                  <a:pt x="49517" y="64767"/>
                </a:cubicBezTo>
                <a:cubicBezTo>
                  <a:pt x="49473" y="64997"/>
                  <a:pt x="49435" y="65233"/>
                  <a:pt x="49391" y="65468"/>
                </a:cubicBezTo>
                <a:cubicBezTo>
                  <a:pt x="49381" y="65523"/>
                  <a:pt x="49381" y="65578"/>
                  <a:pt x="49298" y="65616"/>
                </a:cubicBezTo>
                <a:cubicBezTo>
                  <a:pt x="49282" y="65589"/>
                  <a:pt x="49265" y="65561"/>
                  <a:pt x="49243" y="65534"/>
                </a:cubicBezTo>
                <a:cubicBezTo>
                  <a:pt x="48942" y="65189"/>
                  <a:pt x="48641" y="64844"/>
                  <a:pt x="48345" y="64493"/>
                </a:cubicBezTo>
                <a:cubicBezTo>
                  <a:pt x="47814" y="63863"/>
                  <a:pt x="47277" y="63233"/>
                  <a:pt x="46757" y="62593"/>
                </a:cubicBezTo>
                <a:cubicBezTo>
                  <a:pt x="46154" y="61853"/>
                  <a:pt x="45562" y="61103"/>
                  <a:pt x="44971" y="60347"/>
                </a:cubicBezTo>
                <a:cubicBezTo>
                  <a:pt x="44056" y="59175"/>
                  <a:pt x="43169" y="57980"/>
                  <a:pt x="42304" y="56764"/>
                </a:cubicBezTo>
                <a:cubicBezTo>
                  <a:pt x="41778" y="56025"/>
                  <a:pt x="41257" y="55280"/>
                  <a:pt x="40742" y="54535"/>
                </a:cubicBezTo>
                <a:cubicBezTo>
                  <a:pt x="40424" y="54080"/>
                  <a:pt x="40123" y="53620"/>
                  <a:pt x="39811" y="53160"/>
                </a:cubicBezTo>
                <a:cubicBezTo>
                  <a:pt x="39778" y="53111"/>
                  <a:pt x="39734" y="53062"/>
                  <a:pt x="39751" y="52974"/>
                </a:cubicBezTo>
                <a:cubicBezTo>
                  <a:pt x="39800" y="52935"/>
                  <a:pt x="39861" y="52892"/>
                  <a:pt x="39921" y="52853"/>
                </a:cubicBezTo>
                <a:cubicBezTo>
                  <a:pt x="40216" y="52640"/>
                  <a:pt x="40512" y="52437"/>
                  <a:pt x="40803" y="52223"/>
                </a:cubicBezTo>
                <a:cubicBezTo>
                  <a:pt x="41526" y="51692"/>
                  <a:pt x="42221" y="51133"/>
                  <a:pt x="42900" y="50547"/>
                </a:cubicBezTo>
                <a:cubicBezTo>
                  <a:pt x="43465" y="50065"/>
                  <a:pt x="44018" y="49561"/>
                  <a:pt x="44549" y="49041"/>
                </a:cubicBezTo>
                <a:cubicBezTo>
                  <a:pt x="44927" y="48674"/>
                  <a:pt x="45289" y="48290"/>
                  <a:pt x="45650" y="47918"/>
                </a:cubicBezTo>
                <a:cubicBezTo>
                  <a:pt x="46209" y="47343"/>
                  <a:pt x="46729" y="46735"/>
                  <a:pt x="47239" y="46116"/>
                </a:cubicBezTo>
                <a:cubicBezTo>
                  <a:pt x="47907" y="45305"/>
                  <a:pt x="48531" y="44462"/>
                  <a:pt x="49112" y="43580"/>
                </a:cubicBezTo>
                <a:cubicBezTo>
                  <a:pt x="49868" y="42435"/>
                  <a:pt x="50547" y="41246"/>
                  <a:pt x="51128" y="39997"/>
                </a:cubicBezTo>
                <a:cubicBezTo>
                  <a:pt x="51495" y="39209"/>
                  <a:pt x="51824" y="38409"/>
                  <a:pt x="52108" y="37587"/>
                </a:cubicBezTo>
                <a:cubicBezTo>
                  <a:pt x="52530" y="36371"/>
                  <a:pt x="52859" y="35133"/>
                  <a:pt x="53072" y="33862"/>
                </a:cubicBezTo>
                <a:cubicBezTo>
                  <a:pt x="53149" y="33435"/>
                  <a:pt x="53204" y="32997"/>
                  <a:pt x="53259" y="32564"/>
                </a:cubicBezTo>
                <a:cubicBezTo>
                  <a:pt x="53297" y="32263"/>
                  <a:pt x="53324" y="31956"/>
                  <a:pt x="53346" y="31649"/>
                </a:cubicBezTo>
                <a:cubicBezTo>
                  <a:pt x="53368" y="31370"/>
                  <a:pt x="53384" y="31091"/>
                  <a:pt x="53401" y="30812"/>
                </a:cubicBezTo>
                <a:cubicBezTo>
                  <a:pt x="53406" y="30779"/>
                  <a:pt x="53379" y="30746"/>
                  <a:pt x="53363" y="30707"/>
                </a:cubicBezTo>
                <a:cubicBezTo>
                  <a:pt x="53330" y="30718"/>
                  <a:pt x="53308" y="30718"/>
                  <a:pt x="53292" y="30729"/>
                </a:cubicBezTo>
                <a:cubicBezTo>
                  <a:pt x="53248" y="30751"/>
                  <a:pt x="53204" y="30773"/>
                  <a:pt x="53165" y="30795"/>
                </a:cubicBezTo>
                <a:cubicBezTo>
                  <a:pt x="52536" y="31135"/>
                  <a:pt x="51944" y="31518"/>
                  <a:pt x="51358" y="31929"/>
                </a:cubicBezTo>
                <a:cubicBezTo>
                  <a:pt x="50180" y="32751"/>
                  <a:pt x="49096" y="33682"/>
                  <a:pt x="48066" y="34684"/>
                </a:cubicBezTo>
                <a:cubicBezTo>
                  <a:pt x="47633" y="35106"/>
                  <a:pt x="47222" y="35544"/>
                  <a:pt x="46822" y="35993"/>
                </a:cubicBezTo>
                <a:cubicBezTo>
                  <a:pt x="46324" y="36546"/>
                  <a:pt x="45853" y="37122"/>
                  <a:pt x="45398" y="37708"/>
                </a:cubicBezTo>
                <a:cubicBezTo>
                  <a:pt x="44719" y="38595"/>
                  <a:pt x="44094" y="39515"/>
                  <a:pt x="43520" y="40468"/>
                </a:cubicBezTo>
                <a:cubicBezTo>
                  <a:pt x="42988" y="41350"/>
                  <a:pt x="42501" y="42260"/>
                  <a:pt x="42062" y="43196"/>
                </a:cubicBezTo>
                <a:cubicBezTo>
                  <a:pt x="41854" y="43656"/>
                  <a:pt x="41646" y="44116"/>
                  <a:pt x="41449" y="44582"/>
                </a:cubicBezTo>
                <a:cubicBezTo>
                  <a:pt x="41022" y="45595"/>
                  <a:pt x="40660" y="46636"/>
                  <a:pt x="40343" y="47688"/>
                </a:cubicBezTo>
                <a:cubicBezTo>
                  <a:pt x="39937" y="49019"/>
                  <a:pt x="39614" y="50378"/>
                  <a:pt x="39368" y="51747"/>
                </a:cubicBezTo>
                <a:cubicBezTo>
                  <a:pt x="39340" y="51889"/>
                  <a:pt x="39318" y="52032"/>
                  <a:pt x="39291" y="52174"/>
                </a:cubicBezTo>
                <a:cubicBezTo>
                  <a:pt x="39285" y="52201"/>
                  <a:pt x="39280" y="52240"/>
                  <a:pt x="39219" y="52245"/>
                </a:cubicBezTo>
                <a:cubicBezTo>
                  <a:pt x="39187" y="52201"/>
                  <a:pt x="39143" y="52147"/>
                  <a:pt x="39105" y="52092"/>
                </a:cubicBezTo>
                <a:cubicBezTo>
                  <a:pt x="38875" y="51730"/>
                  <a:pt x="38639" y="51369"/>
                  <a:pt x="38409" y="51002"/>
                </a:cubicBezTo>
                <a:cubicBezTo>
                  <a:pt x="37894" y="50191"/>
                  <a:pt x="37379" y="49375"/>
                  <a:pt x="36881" y="48553"/>
                </a:cubicBezTo>
                <a:cubicBezTo>
                  <a:pt x="35906" y="46965"/>
                  <a:pt x="34969" y="45354"/>
                  <a:pt x="34065" y="43722"/>
                </a:cubicBezTo>
                <a:cubicBezTo>
                  <a:pt x="33567" y="42813"/>
                  <a:pt x="33074" y="41898"/>
                  <a:pt x="32581" y="40983"/>
                </a:cubicBezTo>
                <a:cubicBezTo>
                  <a:pt x="32400" y="40655"/>
                  <a:pt x="32225" y="40321"/>
                  <a:pt x="32049" y="39986"/>
                </a:cubicBezTo>
                <a:cubicBezTo>
                  <a:pt x="31765" y="39439"/>
                  <a:pt x="31480" y="38886"/>
                  <a:pt x="31200" y="38332"/>
                </a:cubicBezTo>
                <a:cubicBezTo>
                  <a:pt x="31173" y="38283"/>
                  <a:pt x="31162" y="38234"/>
                  <a:pt x="31145" y="38179"/>
                </a:cubicBezTo>
                <a:cubicBezTo>
                  <a:pt x="31206" y="38130"/>
                  <a:pt x="31261" y="38086"/>
                  <a:pt x="31315" y="38047"/>
                </a:cubicBezTo>
                <a:cubicBezTo>
                  <a:pt x="32142" y="37478"/>
                  <a:pt x="32937" y="36864"/>
                  <a:pt x="33709" y="36223"/>
                </a:cubicBezTo>
                <a:cubicBezTo>
                  <a:pt x="34531" y="35539"/>
                  <a:pt x="35314" y="34826"/>
                  <a:pt x="36075" y="34076"/>
                </a:cubicBezTo>
                <a:cubicBezTo>
                  <a:pt x="36645" y="33518"/>
                  <a:pt x="37187" y="32931"/>
                  <a:pt x="37719" y="32329"/>
                </a:cubicBezTo>
                <a:cubicBezTo>
                  <a:pt x="38409" y="31546"/>
                  <a:pt x="39061" y="30735"/>
                  <a:pt x="39674" y="29886"/>
                </a:cubicBezTo>
                <a:cubicBezTo>
                  <a:pt x="40819" y="28297"/>
                  <a:pt x="41811" y="26621"/>
                  <a:pt x="42610" y="24824"/>
                </a:cubicBezTo>
                <a:cubicBezTo>
                  <a:pt x="43185" y="23532"/>
                  <a:pt x="43651" y="22201"/>
                  <a:pt x="43996" y="20826"/>
                </a:cubicBezTo>
                <a:cubicBezTo>
                  <a:pt x="44264" y="19736"/>
                  <a:pt x="44462" y="18635"/>
                  <a:pt x="44571" y="17517"/>
                </a:cubicBezTo>
                <a:cubicBezTo>
                  <a:pt x="44593" y="17326"/>
                  <a:pt x="44609" y="17140"/>
                  <a:pt x="44626" y="16948"/>
                </a:cubicBezTo>
                <a:cubicBezTo>
                  <a:pt x="44642" y="16674"/>
                  <a:pt x="44664" y="16400"/>
                  <a:pt x="44681" y="16132"/>
                </a:cubicBezTo>
                <a:cubicBezTo>
                  <a:pt x="44681" y="16082"/>
                  <a:pt x="44686" y="16033"/>
                  <a:pt x="44626" y="16000"/>
                </a:cubicBezTo>
                <a:cubicBezTo>
                  <a:pt x="44621" y="16000"/>
                  <a:pt x="44617" y="16000"/>
                  <a:pt x="44612" y="16000"/>
                </a:cubicBezTo>
                <a:cubicBezTo>
                  <a:pt x="44558" y="16000"/>
                  <a:pt x="44512" y="16030"/>
                  <a:pt x="44462" y="16060"/>
                </a:cubicBezTo>
                <a:cubicBezTo>
                  <a:pt x="44314" y="16143"/>
                  <a:pt x="44166" y="16225"/>
                  <a:pt x="44018" y="16312"/>
                </a:cubicBezTo>
                <a:cubicBezTo>
                  <a:pt x="43207" y="16783"/>
                  <a:pt x="42440" y="17320"/>
                  <a:pt x="41701" y="17896"/>
                </a:cubicBezTo>
                <a:cubicBezTo>
                  <a:pt x="40917" y="18503"/>
                  <a:pt x="40173" y="19155"/>
                  <a:pt x="39460" y="19846"/>
                </a:cubicBezTo>
                <a:cubicBezTo>
                  <a:pt x="38765" y="20519"/>
                  <a:pt x="38108" y="21231"/>
                  <a:pt x="37483" y="21976"/>
                </a:cubicBezTo>
                <a:cubicBezTo>
                  <a:pt x="36776" y="22820"/>
                  <a:pt x="36119" y="23696"/>
                  <a:pt x="35511" y="24616"/>
                </a:cubicBezTo>
                <a:cubicBezTo>
                  <a:pt x="34728" y="25799"/>
                  <a:pt x="34027" y="27037"/>
                  <a:pt x="33413" y="28319"/>
                </a:cubicBezTo>
                <a:cubicBezTo>
                  <a:pt x="32915" y="29360"/>
                  <a:pt x="32471" y="30428"/>
                  <a:pt x="32088" y="31518"/>
                </a:cubicBezTo>
                <a:cubicBezTo>
                  <a:pt x="31496" y="33200"/>
                  <a:pt x="31036" y="34920"/>
                  <a:pt x="30707" y="36678"/>
                </a:cubicBezTo>
                <a:cubicBezTo>
                  <a:pt x="30691" y="36782"/>
                  <a:pt x="30669" y="36892"/>
                  <a:pt x="30647" y="36996"/>
                </a:cubicBezTo>
                <a:cubicBezTo>
                  <a:pt x="30636" y="37028"/>
                  <a:pt x="30642" y="37067"/>
                  <a:pt x="30587" y="37078"/>
                </a:cubicBezTo>
                <a:cubicBezTo>
                  <a:pt x="30532" y="37023"/>
                  <a:pt x="30510" y="36952"/>
                  <a:pt x="30477" y="36886"/>
                </a:cubicBezTo>
                <a:cubicBezTo>
                  <a:pt x="30181" y="36278"/>
                  <a:pt x="29886" y="35676"/>
                  <a:pt x="29596" y="35062"/>
                </a:cubicBezTo>
                <a:cubicBezTo>
                  <a:pt x="29075" y="33950"/>
                  <a:pt x="28549" y="32838"/>
                  <a:pt x="28051" y="31715"/>
                </a:cubicBezTo>
                <a:cubicBezTo>
                  <a:pt x="27547" y="30587"/>
                  <a:pt x="27054" y="29453"/>
                  <a:pt x="26577" y="28314"/>
                </a:cubicBezTo>
                <a:cubicBezTo>
                  <a:pt x="26172" y="27344"/>
                  <a:pt x="25788" y="26364"/>
                  <a:pt x="25400" y="25383"/>
                </a:cubicBezTo>
                <a:cubicBezTo>
                  <a:pt x="25274" y="25065"/>
                  <a:pt x="25263" y="25153"/>
                  <a:pt x="25405" y="24781"/>
                </a:cubicBezTo>
                <a:cubicBezTo>
                  <a:pt x="25882" y="23516"/>
                  <a:pt x="26287" y="22228"/>
                  <a:pt x="26621" y="20913"/>
                </a:cubicBezTo>
                <a:cubicBezTo>
                  <a:pt x="26835" y="20076"/>
                  <a:pt x="27021" y="19226"/>
                  <a:pt x="27169" y="18372"/>
                </a:cubicBezTo>
                <a:cubicBezTo>
                  <a:pt x="27350" y="17392"/>
                  <a:pt x="27486" y="16406"/>
                  <a:pt x="27569" y="15409"/>
                </a:cubicBezTo>
                <a:cubicBezTo>
                  <a:pt x="27580" y="15212"/>
                  <a:pt x="27602" y="15014"/>
                  <a:pt x="27613" y="14817"/>
                </a:cubicBezTo>
                <a:cubicBezTo>
                  <a:pt x="27635" y="14434"/>
                  <a:pt x="27673" y="14056"/>
                  <a:pt x="27678" y="13672"/>
                </a:cubicBezTo>
                <a:cubicBezTo>
                  <a:pt x="27689" y="12856"/>
                  <a:pt x="27711" y="12035"/>
                  <a:pt x="27651" y="11218"/>
                </a:cubicBezTo>
                <a:cubicBezTo>
                  <a:pt x="27613" y="10758"/>
                  <a:pt x="27596" y="10304"/>
                  <a:pt x="27547" y="9849"/>
                </a:cubicBezTo>
                <a:cubicBezTo>
                  <a:pt x="27486" y="9285"/>
                  <a:pt x="27410" y="8726"/>
                  <a:pt x="27317" y="8167"/>
                </a:cubicBezTo>
                <a:cubicBezTo>
                  <a:pt x="27136" y="7017"/>
                  <a:pt x="26857" y="5889"/>
                  <a:pt x="26506" y="4782"/>
                </a:cubicBezTo>
                <a:cubicBezTo>
                  <a:pt x="26073" y="3424"/>
                  <a:pt x="25520" y="2120"/>
                  <a:pt x="24852" y="860"/>
                </a:cubicBezTo>
                <a:cubicBezTo>
                  <a:pt x="24715" y="608"/>
                  <a:pt x="24572" y="362"/>
                  <a:pt x="24430" y="110"/>
                </a:cubicBezTo>
                <a:cubicBezTo>
                  <a:pt x="24408" y="66"/>
                  <a:pt x="24386" y="11"/>
                  <a:pt x="24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21324B93-9D79-AD50-B445-B68B1A2D0AC4}"/>
              </a:ext>
            </a:extLst>
          </p:cNvPr>
          <p:cNvPicPr>
            <a:picLocks noChangeAspect="1"/>
          </p:cNvPicPr>
          <p:nvPr/>
        </p:nvPicPr>
        <p:blipFill>
          <a:blip r:embed="rId3"/>
          <a:stretch>
            <a:fillRect/>
          </a:stretch>
        </p:blipFill>
        <p:spPr>
          <a:xfrm>
            <a:off x="8111885" y="53803"/>
            <a:ext cx="930935" cy="930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0"/>
                                        </p:tgtEl>
                                        <p:attrNameLst>
                                          <p:attrName>style.visibility</p:attrName>
                                        </p:attrNameLst>
                                      </p:cBhvr>
                                      <p:to>
                                        <p:strVal val="visible"/>
                                      </p:to>
                                    </p:set>
                                    <p:animEffect transition="in" filter="fade">
                                      <p:cBhvr>
                                        <p:cTn id="7" dur="500"/>
                                        <p:tgtEl>
                                          <p:spTgt spid="6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1"/>
                                        </p:tgtEl>
                                        <p:attrNameLst>
                                          <p:attrName>style.visibility</p:attrName>
                                        </p:attrNameLst>
                                      </p:cBhvr>
                                      <p:to>
                                        <p:strVal val="visible"/>
                                      </p:to>
                                    </p:set>
                                    <p:animEffect transition="in" filter="fade">
                                      <p:cBhvr>
                                        <p:cTn id="10" dur="500"/>
                                        <p:tgtEl>
                                          <p:spTgt spid="6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4"/>
                                        </p:tgtEl>
                                        <p:attrNameLst>
                                          <p:attrName>style.visibility</p:attrName>
                                        </p:attrNameLst>
                                      </p:cBhvr>
                                      <p:to>
                                        <p:strVal val="visible"/>
                                      </p:to>
                                    </p:set>
                                    <p:animEffect transition="in" filter="fade">
                                      <p:cBhvr>
                                        <p:cTn id="13" dur="500"/>
                                        <p:tgtEl>
                                          <p:spTgt spid="6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6"/>
                                        </p:tgtEl>
                                        <p:attrNameLst>
                                          <p:attrName>style.visibility</p:attrName>
                                        </p:attrNameLst>
                                      </p:cBhvr>
                                      <p:to>
                                        <p:strVal val="visible"/>
                                      </p:to>
                                    </p:set>
                                    <p:animEffect transition="in" filter="fade">
                                      <p:cBhvr>
                                        <p:cTn id="16" dur="500"/>
                                        <p:tgtEl>
                                          <p:spTgt spid="6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7"/>
                                        </p:tgtEl>
                                        <p:attrNameLst>
                                          <p:attrName>style.visibility</p:attrName>
                                        </p:attrNameLst>
                                      </p:cBhvr>
                                      <p:to>
                                        <p:strVal val="visible"/>
                                      </p:to>
                                    </p:set>
                                    <p:animEffect transition="in" filter="fade">
                                      <p:cBhvr>
                                        <p:cTn id="19" dur="500"/>
                                        <p:tgtEl>
                                          <p:spTgt spid="6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8"/>
                                        </p:tgtEl>
                                        <p:attrNameLst>
                                          <p:attrName>style.visibility</p:attrName>
                                        </p:attrNameLst>
                                      </p:cBhvr>
                                      <p:to>
                                        <p:strVal val="visible"/>
                                      </p:to>
                                    </p:set>
                                    <p:animEffect transition="in" filter="fade">
                                      <p:cBhvr>
                                        <p:cTn id="22" dur="500"/>
                                        <p:tgtEl>
                                          <p:spTgt spid="6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1">
                                            <p:txEl>
                                              <p:pRg st="0" end="0"/>
                                            </p:txEl>
                                          </p:spTgt>
                                        </p:tgtEl>
                                        <p:attrNameLst>
                                          <p:attrName>style.visibility</p:attrName>
                                        </p:attrNameLst>
                                      </p:cBhvr>
                                      <p:to>
                                        <p:strVal val="visible"/>
                                      </p:to>
                                    </p:set>
                                    <p:animEffect transition="in" filter="fade">
                                      <p:cBhvr>
                                        <p:cTn id="25" dur="500"/>
                                        <p:tgtEl>
                                          <p:spTgt spid="631">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2">
                                            <p:txEl>
                                              <p:pRg st="0" end="0"/>
                                            </p:txEl>
                                          </p:spTgt>
                                        </p:tgtEl>
                                        <p:attrNameLst>
                                          <p:attrName>style.visibility</p:attrName>
                                        </p:attrNameLst>
                                      </p:cBhvr>
                                      <p:to>
                                        <p:strVal val="visible"/>
                                      </p:to>
                                    </p:set>
                                    <p:animEffect transition="in" filter="fade">
                                      <p:cBhvr>
                                        <p:cTn id="28" dur="500"/>
                                        <p:tgtEl>
                                          <p:spTgt spid="63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39">
                                            <p:txEl>
                                              <p:pRg st="0" end="0"/>
                                            </p:txEl>
                                          </p:spTgt>
                                        </p:tgtEl>
                                        <p:attrNameLst>
                                          <p:attrName>style.visibility</p:attrName>
                                        </p:attrNameLst>
                                      </p:cBhvr>
                                      <p:to>
                                        <p:strVal val="visible"/>
                                      </p:to>
                                    </p:set>
                                    <p:animEffect transition="in" filter="fade">
                                      <p:cBhvr>
                                        <p:cTn id="31" dur="500"/>
                                        <p:tgtEl>
                                          <p:spTgt spid="63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35"/>
                                        </p:tgtEl>
                                        <p:attrNameLst>
                                          <p:attrName>style.visibility</p:attrName>
                                        </p:attrNameLst>
                                      </p:cBhvr>
                                      <p:to>
                                        <p:strVal val="visible"/>
                                      </p:to>
                                    </p:set>
                                    <p:animEffect transition="in" filter="fade">
                                      <p:cBhvr>
                                        <p:cTn id="34" dur="500"/>
                                        <p:tgtEl>
                                          <p:spTgt spid="6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3">
                                            <p:txEl>
                                              <p:pRg st="0" end="0"/>
                                            </p:txEl>
                                          </p:spTgt>
                                        </p:tgtEl>
                                        <p:attrNameLst>
                                          <p:attrName>style.visibility</p:attrName>
                                        </p:attrNameLst>
                                      </p:cBhvr>
                                      <p:to>
                                        <p:strVal val="visible"/>
                                      </p:to>
                                    </p:set>
                                    <p:animEffect transition="in" filter="fade">
                                      <p:cBhvr>
                                        <p:cTn id="37" dur="500"/>
                                        <p:tgtEl>
                                          <p:spTgt spid="633">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0">
                                            <p:txEl>
                                              <p:pRg st="0" end="0"/>
                                            </p:txEl>
                                          </p:spTgt>
                                        </p:tgtEl>
                                        <p:attrNameLst>
                                          <p:attrName>style.visibility</p:attrName>
                                        </p:attrNameLst>
                                      </p:cBhvr>
                                      <p:to>
                                        <p:strVal val="visible"/>
                                      </p:to>
                                    </p:set>
                                    <p:animEffect transition="in" filter="fade">
                                      <p:cBhvr>
                                        <p:cTn id="40" dur="500"/>
                                        <p:tgtEl>
                                          <p:spTgt spid="640">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41">
                                            <p:txEl>
                                              <p:pRg st="0" end="0"/>
                                            </p:txEl>
                                          </p:spTgt>
                                        </p:tgtEl>
                                        <p:attrNameLst>
                                          <p:attrName>style.visibility</p:attrName>
                                        </p:attrNameLst>
                                      </p:cBhvr>
                                      <p:to>
                                        <p:strVal val="visible"/>
                                      </p:to>
                                    </p:set>
                                    <p:animEffect transition="in" filter="fade">
                                      <p:cBhvr>
                                        <p:cTn id="43" dur="500"/>
                                        <p:tgtEl>
                                          <p:spTgt spid="641">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42"/>
                                        </p:tgtEl>
                                        <p:attrNameLst>
                                          <p:attrName>style.visibility</p:attrName>
                                        </p:attrNameLst>
                                      </p:cBhvr>
                                      <p:to>
                                        <p:strVal val="visible"/>
                                      </p:to>
                                    </p:set>
                                    <p:animEffect transition="in" filter="fade">
                                      <p:cBhvr>
                                        <p:cTn id="46" dur="500"/>
                                        <p:tgtEl>
                                          <p:spTgt spid="642"/>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3"/>
                                        </p:tgtEl>
                                        <p:attrNameLst>
                                          <p:attrName>style.visibility</p:attrName>
                                        </p:attrNameLst>
                                      </p:cBhvr>
                                      <p:to>
                                        <p:strVal val="visible"/>
                                      </p:to>
                                    </p:set>
                                    <p:animEffect transition="in" filter="fade">
                                      <p:cBhvr>
                                        <p:cTn id="52" dur="5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 grpId="0" animBg="1"/>
      <p:bldP spid="621" grpId="0" animBg="1"/>
      <p:bldP spid="623" grpId="0" animBg="1"/>
      <p:bldP spid="624" grpId="0" animBg="1"/>
      <p:bldP spid="626" grpId="0" animBg="1"/>
      <p:bldP spid="627" grpId="0" animBg="1"/>
      <p:bldP spid="628" grpId="0" animBg="1"/>
      <p:bldP spid="631" grpId="0" build="p"/>
      <p:bldP spid="632" grpId="0" build="p"/>
      <p:bldP spid="633" grpId="0" build="p"/>
      <p:bldP spid="635" grpId="0"/>
      <p:bldP spid="639" grpId="0" build="p"/>
      <p:bldP spid="640" grpId="0" build="p"/>
      <p:bldP spid="641" grpId="0" build="p"/>
      <p:bldP spid="6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9"/>
          <p:cNvSpPr/>
          <p:nvPr/>
        </p:nvSpPr>
        <p:spPr>
          <a:xfrm>
            <a:off x="4331196" y="1410433"/>
            <a:ext cx="483827" cy="429881"/>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9"/>
          <p:cNvSpPr/>
          <p:nvPr/>
        </p:nvSpPr>
        <p:spPr>
          <a:xfrm>
            <a:off x="4352768" y="2262790"/>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9"/>
          <p:cNvSpPr/>
          <p:nvPr/>
        </p:nvSpPr>
        <p:spPr>
          <a:xfrm>
            <a:off x="4369440" y="3139411"/>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9"/>
          <p:cNvSpPr/>
          <p:nvPr/>
        </p:nvSpPr>
        <p:spPr>
          <a:xfrm>
            <a:off x="4336112" y="586959"/>
            <a:ext cx="490954" cy="429880"/>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9"/>
          <p:cNvSpPr/>
          <p:nvPr/>
        </p:nvSpPr>
        <p:spPr>
          <a:xfrm>
            <a:off x="4352582" y="1398393"/>
            <a:ext cx="483827" cy="429881"/>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9"/>
          <p:cNvSpPr/>
          <p:nvPr/>
        </p:nvSpPr>
        <p:spPr>
          <a:xfrm>
            <a:off x="4374154" y="2250750"/>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9"/>
          <p:cNvSpPr/>
          <p:nvPr/>
        </p:nvSpPr>
        <p:spPr>
          <a:xfrm>
            <a:off x="4390826" y="3127371"/>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9"/>
          <p:cNvSpPr/>
          <p:nvPr/>
        </p:nvSpPr>
        <p:spPr>
          <a:xfrm>
            <a:off x="4357497" y="574919"/>
            <a:ext cx="490953" cy="429880"/>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9"/>
          <p:cNvSpPr txBox="1">
            <a:spLocks noGrp="1"/>
          </p:cNvSpPr>
          <p:nvPr>
            <p:ph type="title"/>
          </p:nvPr>
        </p:nvSpPr>
        <p:spPr>
          <a:xfrm>
            <a:off x="431629" y="2040531"/>
            <a:ext cx="3393890" cy="1154400"/>
          </a:xfrm>
          <a:prstGeom prst="rect">
            <a:avLst/>
          </a:prstGeom>
        </p:spPr>
        <p:txBody>
          <a:bodyPr spcFirstLastPara="1" wrap="square" lIns="91425" tIns="91425" rIns="91425" bIns="91425" anchor="t" anchorCtr="0">
            <a:noAutofit/>
          </a:bodyPr>
          <a:lstStyle/>
          <a:p>
            <a:pPr lvl="0"/>
            <a:r>
              <a:rPr lang="en-GB" dirty="0"/>
              <a:t>Importance of the Idea:</a:t>
            </a:r>
            <a:endParaRPr dirty="0"/>
          </a:p>
        </p:txBody>
      </p:sp>
      <p:sp>
        <p:nvSpPr>
          <p:cNvPr id="573" name="Google Shape;573;p69"/>
          <p:cNvSpPr txBox="1">
            <a:spLocks noGrp="1"/>
          </p:cNvSpPr>
          <p:nvPr>
            <p:ph type="subTitle" idx="5"/>
          </p:nvPr>
        </p:nvSpPr>
        <p:spPr>
          <a:xfrm>
            <a:off x="4104919" y="547888"/>
            <a:ext cx="738151" cy="350574"/>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01</a:t>
            </a:r>
            <a:endParaRPr dirty="0"/>
          </a:p>
        </p:txBody>
      </p:sp>
      <p:sp>
        <p:nvSpPr>
          <p:cNvPr id="574" name="Google Shape;574;p69"/>
          <p:cNvSpPr txBox="1">
            <a:spLocks noGrp="1"/>
          </p:cNvSpPr>
          <p:nvPr>
            <p:ph type="subTitle" idx="6"/>
          </p:nvPr>
        </p:nvSpPr>
        <p:spPr>
          <a:xfrm>
            <a:off x="4176750" y="1386425"/>
            <a:ext cx="700475" cy="350575"/>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02</a:t>
            </a:r>
            <a:endParaRPr dirty="0"/>
          </a:p>
        </p:txBody>
      </p:sp>
      <p:sp>
        <p:nvSpPr>
          <p:cNvPr id="575" name="Google Shape;575;p69"/>
          <p:cNvSpPr txBox="1">
            <a:spLocks noGrp="1"/>
          </p:cNvSpPr>
          <p:nvPr>
            <p:ph type="subTitle" idx="7"/>
          </p:nvPr>
        </p:nvSpPr>
        <p:spPr>
          <a:xfrm>
            <a:off x="4167770" y="2224963"/>
            <a:ext cx="675300" cy="363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03</a:t>
            </a:r>
            <a:endParaRPr dirty="0"/>
          </a:p>
        </p:txBody>
      </p:sp>
      <p:sp>
        <p:nvSpPr>
          <p:cNvPr id="576" name="Google Shape;576;p69"/>
          <p:cNvSpPr txBox="1">
            <a:spLocks noGrp="1"/>
          </p:cNvSpPr>
          <p:nvPr>
            <p:ph type="subTitle" idx="8"/>
          </p:nvPr>
        </p:nvSpPr>
        <p:spPr>
          <a:xfrm>
            <a:off x="4199949" y="3105788"/>
            <a:ext cx="671700" cy="363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04</a:t>
            </a:r>
            <a:endParaRPr dirty="0"/>
          </a:p>
        </p:txBody>
      </p:sp>
      <p:sp>
        <p:nvSpPr>
          <p:cNvPr id="577" name="Google Shape;577;p69"/>
          <p:cNvSpPr txBox="1">
            <a:spLocks noGrp="1"/>
          </p:cNvSpPr>
          <p:nvPr>
            <p:ph type="subTitle" idx="9"/>
          </p:nvPr>
        </p:nvSpPr>
        <p:spPr>
          <a:xfrm>
            <a:off x="4989083" y="614572"/>
            <a:ext cx="4434317" cy="350574"/>
          </a:xfrm>
          <a:prstGeom prst="rect">
            <a:avLst/>
          </a:prstGeom>
        </p:spPr>
        <p:txBody>
          <a:bodyPr spcFirstLastPara="1" wrap="square" lIns="91425" tIns="91425" rIns="91425" bIns="91425" anchor="t" anchorCtr="0">
            <a:noAutofit/>
          </a:bodyPr>
          <a:lstStyle/>
          <a:p>
            <a:pPr marL="0" lvl="0" indent="0">
              <a:spcAft>
                <a:spcPts val="1600"/>
              </a:spcAft>
            </a:pPr>
            <a:r>
              <a:rPr lang="en-GB" sz="1600" dirty="0">
                <a:solidFill>
                  <a:schemeClr val="accent1"/>
                </a:solidFill>
              </a:rPr>
              <a:t>Empowering Farmers</a:t>
            </a:r>
            <a:endParaRPr sz="1600" dirty="0"/>
          </a:p>
        </p:txBody>
      </p:sp>
      <p:sp>
        <p:nvSpPr>
          <p:cNvPr id="578" name="Google Shape;578;p69"/>
          <p:cNvSpPr txBox="1">
            <a:spLocks noGrp="1"/>
          </p:cNvSpPr>
          <p:nvPr>
            <p:ph type="subTitle" idx="13"/>
          </p:nvPr>
        </p:nvSpPr>
        <p:spPr>
          <a:xfrm>
            <a:off x="4969469" y="1450086"/>
            <a:ext cx="4344296" cy="350574"/>
          </a:xfrm>
          <a:prstGeom prst="rect">
            <a:avLst/>
          </a:prstGeom>
        </p:spPr>
        <p:txBody>
          <a:bodyPr spcFirstLastPara="1" wrap="square" lIns="91425" tIns="91425" rIns="91425" bIns="91425" anchor="t" anchorCtr="0">
            <a:noAutofit/>
          </a:bodyPr>
          <a:lstStyle/>
          <a:p>
            <a:pPr marL="0" lvl="0" indent="0">
              <a:spcAft>
                <a:spcPts val="1600"/>
              </a:spcAft>
              <a:buClr>
                <a:schemeClr val="dk1"/>
              </a:buClr>
              <a:buSzPts val="1100"/>
            </a:pPr>
            <a:r>
              <a:rPr lang="en-GB" sz="1600" dirty="0">
                <a:solidFill>
                  <a:schemeClr val="accent1"/>
                </a:solidFill>
              </a:rPr>
              <a:t>Promoting Sustainability</a:t>
            </a:r>
            <a:endParaRPr sz="1600" dirty="0"/>
          </a:p>
        </p:txBody>
      </p:sp>
      <p:sp>
        <p:nvSpPr>
          <p:cNvPr id="579" name="Google Shape;579;p69"/>
          <p:cNvSpPr txBox="1">
            <a:spLocks noGrp="1"/>
          </p:cNvSpPr>
          <p:nvPr>
            <p:ph type="subTitle" idx="14"/>
          </p:nvPr>
        </p:nvSpPr>
        <p:spPr>
          <a:xfrm>
            <a:off x="4985925" y="2312850"/>
            <a:ext cx="4311384" cy="314371"/>
          </a:xfrm>
          <a:prstGeom prst="rect">
            <a:avLst/>
          </a:prstGeom>
        </p:spPr>
        <p:txBody>
          <a:bodyPr spcFirstLastPara="1" wrap="square" lIns="91425" tIns="91425" rIns="91425" bIns="91425" anchor="t" anchorCtr="0">
            <a:noAutofit/>
          </a:bodyPr>
          <a:lstStyle/>
          <a:p>
            <a:pPr marL="0" lvl="0" indent="0">
              <a:spcAft>
                <a:spcPts val="1600"/>
              </a:spcAft>
              <a:buClr>
                <a:schemeClr val="dk1"/>
              </a:buClr>
              <a:buSzPts val="1100"/>
            </a:pPr>
            <a:r>
              <a:rPr lang="en-GB" sz="1600" dirty="0">
                <a:solidFill>
                  <a:schemeClr val="accent1"/>
                </a:solidFill>
              </a:rPr>
              <a:t>Supporting Local Communities</a:t>
            </a:r>
            <a:endParaRPr sz="1600" dirty="0"/>
          </a:p>
        </p:txBody>
      </p:sp>
      <p:sp>
        <p:nvSpPr>
          <p:cNvPr id="580" name="Google Shape;580;p69"/>
          <p:cNvSpPr txBox="1">
            <a:spLocks noGrp="1"/>
          </p:cNvSpPr>
          <p:nvPr>
            <p:ph type="subTitle" idx="15"/>
          </p:nvPr>
        </p:nvSpPr>
        <p:spPr>
          <a:xfrm>
            <a:off x="4953013" y="3204783"/>
            <a:ext cx="4344296" cy="314371"/>
          </a:xfrm>
          <a:prstGeom prst="rect">
            <a:avLst/>
          </a:prstGeom>
        </p:spPr>
        <p:txBody>
          <a:bodyPr spcFirstLastPara="1" wrap="square" lIns="91425" tIns="91425" rIns="91425" bIns="91425" anchor="t" anchorCtr="0">
            <a:noAutofit/>
          </a:bodyPr>
          <a:lstStyle/>
          <a:p>
            <a:pPr marL="0" lvl="0" indent="0">
              <a:spcAft>
                <a:spcPts val="1600"/>
              </a:spcAft>
              <a:buClr>
                <a:schemeClr val="dk1"/>
              </a:buClr>
              <a:buSzPts val="1100"/>
            </a:pPr>
            <a:r>
              <a:rPr lang="en-GB" sz="1600" dirty="0">
                <a:solidFill>
                  <a:schemeClr val="accent1"/>
                </a:solidFill>
              </a:rPr>
              <a:t>Enhancing Food Security</a:t>
            </a:r>
            <a:endParaRPr sz="1600" dirty="0"/>
          </a:p>
        </p:txBody>
      </p:sp>
      <p:sp>
        <p:nvSpPr>
          <p:cNvPr id="10" name="Google Shape;562;p69">
            <a:extLst>
              <a:ext uri="{FF2B5EF4-FFF2-40B4-BE49-F238E27FC236}">
                <a16:creationId xmlns:a16="http://schemas.microsoft.com/office/drawing/2014/main" id="{A3295437-2611-0FDD-D4A2-29B5BC4C6D83}"/>
              </a:ext>
            </a:extLst>
          </p:cNvPr>
          <p:cNvSpPr/>
          <p:nvPr/>
        </p:nvSpPr>
        <p:spPr>
          <a:xfrm>
            <a:off x="4346241" y="3990374"/>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66;p69">
            <a:extLst>
              <a:ext uri="{FF2B5EF4-FFF2-40B4-BE49-F238E27FC236}">
                <a16:creationId xmlns:a16="http://schemas.microsoft.com/office/drawing/2014/main" id="{93038543-A8E8-4FFF-6F1E-A61C4AA8C4FC}"/>
              </a:ext>
            </a:extLst>
          </p:cNvPr>
          <p:cNvSpPr/>
          <p:nvPr/>
        </p:nvSpPr>
        <p:spPr>
          <a:xfrm>
            <a:off x="4367627" y="3978334"/>
            <a:ext cx="466438" cy="445117"/>
          </a:xfrm>
          <a:custGeom>
            <a:avLst/>
            <a:gdLst/>
            <a:ahLst/>
            <a:cxnLst/>
            <a:rect l="l" t="t" r="r" b="b"/>
            <a:pathLst>
              <a:path w="40428" h="38580" extrusionOk="0">
                <a:moveTo>
                  <a:pt x="19051" y="0"/>
                </a:moveTo>
                <a:cubicBezTo>
                  <a:pt x="12209" y="0"/>
                  <a:pt x="7188" y="5555"/>
                  <a:pt x="3693" y="11416"/>
                </a:cubicBezTo>
                <a:cubicBezTo>
                  <a:pt x="1655" y="14825"/>
                  <a:pt x="14" y="18875"/>
                  <a:pt x="0" y="23438"/>
                </a:cubicBezTo>
                <a:cubicBezTo>
                  <a:pt x="0" y="25377"/>
                  <a:pt x="428" y="27516"/>
                  <a:pt x="1383" y="29313"/>
                </a:cubicBezTo>
                <a:cubicBezTo>
                  <a:pt x="2396" y="31224"/>
                  <a:pt x="3965" y="32650"/>
                  <a:pt x="5576" y="33791"/>
                </a:cubicBezTo>
                <a:cubicBezTo>
                  <a:pt x="9454" y="36557"/>
                  <a:pt x="14033" y="37769"/>
                  <a:pt x="18197" y="38354"/>
                </a:cubicBezTo>
                <a:cubicBezTo>
                  <a:pt x="19263" y="38503"/>
                  <a:pt x="20315" y="38580"/>
                  <a:pt x="21349" y="38580"/>
                </a:cubicBezTo>
                <a:cubicBezTo>
                  <a:pt x="24474" y="38580"/>
                  <a:pt x="27432" y="37879"/>
                  <a:pt x="30132" y="36358"/>
                </a:cubicBezTo>
                <a:cubicBezTo>
                  <a:pt x="33982" y="34190"/>
                  <a:pt x="36806" y="30411"/>
                  <a:pt x="38374" y="25720"/>
                </a:cubicBezTo>
                <a:cubicBezTo>
                  <a:pt x="39943" y="21084"/>
                  <a:pt x="40428" y="15523"/>
                  <a:pt x="37448" y="10532"/>
                </a:cubicBezTo>
                <a:cubicBezTo>
                  <a:pt x="33355" y="3658"/>
                  <a:pt x="26068" y="393"/>
                  <a:pt x="19807" y="23"/>
                </a:cubicBezTo>
                <a:cubicBezTo>
                  <a:pt x="19553" y="7"/>
                  <a:pt x="19300" y="0"/>
                  <a:pt x="19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6;p69">
            <a:extLst>
              <a:ext uri="{FF2B5EF4-FFF2-40B4-BE49-F238E27FC236}">
                <a16:creationId xmlns:a16="http://schemas.microsoft.com/office/drawing/2014/main" id="{83ECA94B-1AB3-B089-ED6C-8AB3DF1AA498}"/>
              </a:ext>
            </a:extLst>
          </p:cNvPr>
          <p:cNvSpPr txBox="1">
            <a:spLocks/>
          </p:cNvSpPr>
          <p:nvPr/>
        </p:nvSpPr>
        <p:spPr>
          <a:xfrm>
            <a:off x="4176750" y="3956751"/>
            <a:ext cx="671700" cy="36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r" rtl="0">
              <a:lnSpc>
                <a:spcPct val="115000"/>
              </a:lnSpc>
              <a:spcBef>
                <a:spcPts val="0"/>
              </a:spcBef>
              <a:spcAft>
                <a:spcPts val="0"/>
              </a:spcAft>
              <a:buClr>
                <a:schemeClr val="dk2"/>
              </a:buClr>
              <a:buSzPts val="2200"/>
              <a:buFont typeface="Gloria Hallelujah"/>
              <a:buNone/>
              <a:defRPr sz="2200" b="0" i="0" u="none" strike="noStrike" cap="none">
                <a:solidFill>
                  <a:schemeClr val="accent2"/>
                </a:solidFill>
                <a:latin typeface="Gloria Hallelujah"/>
                <a:ea typeface="Gloria Hallelujah"/>
                <a:cs typeface="Gloria Hallelujah"/>
                <a:sym typeface="Gloria Hallelujah"/>
              </a:defRPr>
            </a:lvl1pPr>
            <a:lvl2pPr marL="914400" marR="0" lvl="1" indent="-323850" algn="l" rtl="0">
              <a:lnSpc>
                <a:spcPct val="115000"/>
              </a:lnSpc>
              <a:spcBef>
                <a:spcPts val="1600"/>
              </a:spcBef>
              <a:spcAft>
                <a:spcPts val="0"/>
              </a:spcAft>
              <a:buClr>
                <a:schemeClr val="dk2"/>
              </a:buClr>
              <a:buSzPts val="2200"/>
              <a:buFont typeface="Gloria Hallelujah"/>
              <a:buNone/>
              <a:defRPr sz="2200" b="0" i="0" u="none" strike="noStrike" cap="none">
                <a:solidFill>
                  <a:schemeClr val="dk2"/>
                </a:solidFill>
                <a:latin typeface="Gloria Hallelujah"/>
                <a:ea typeface="Gloria Hallelujah"/>
                <a:cs typeface="Gloria Hallelujah"/>
                <a:sym typeface="Gloria Hallelujah"/>
              </a:defRPr>
            </a:lvl2pPr>
            <a:lvl3pPr marL="1371600" marR="0" lvl="2" indent="-342900" algn="l" rtl="0">
              <a:lnSpc>
                <a:spcPct val="115000"/>
              </a:lnSpc>
              <a:spcBef>
                <a:spcPts val="1600"/>
              </a:spcBef>
              <a:spcAft>
                <a:spcPts val="0"/>
              </a:spcAft>
              <a:buClr>
                <a:schemeClr val="dk2"/>
              </a:buClr>
              <a:buSzPts val="2200"/>
              <a:buFont typeface="Gloria Hallelujah"/>
              <a:buNone/>
              <a:defRPr sz="2200" b="0" i="0" u="none" strike="noStrike" cap="none">
                <a:solidFill>
                  <a:schemeClr val="dk2"/>
                </a:solidFill>
                <a:latin typeface="Gloria Hallelujah"/>
                <a:ea typeface="Gloria Hallelujah"/>
                <a:cs typeface="Gloria Hallelujah"/>
                <a:sym typeface="Gloria Hallelujah"/>
              </a:defRPr>
            </a:lvl3pPr>
            <a:lvl4pPr marL="1828800" marR="0" lvl="3" indent="-342900" algn="l" rtl="0">
              <a:lnSpc>
                <a:spcPct val="115000"/>
              </a:lnSpc>
              <a:spcBef>
                <a:spcPts val="1600"/>
              </a:spcBef>
              <a:spcAft>
                <a:spcPts val="0"/>
              </a:spcAft>
              <a:buClr>
                <a:schemeClr val="dk2"/>
              </a:buClr>
              <a:buSzPts val="2200"/>
              <a:buFont typeface="Gloria Hallelujah"/>
              <a:buNone/>
              <a:defRPr sz="2200" b="0" i="0" u="none" strike="noStrike" cap="none">
                <a:solidFill>
                  <a:schemeClr val="dk2"/>
                </a:solidFill>
                <a:latin typeface="Gloria Hallelujah"/>
                <a:ea typeface="Gloria Hallelujah"/>
                <a:cs typeface="Gloria Hallelujah"/>
                <a:sym typeface="Gloria Hallelujah"/>
              </a:defRPr>
            </a:lvl4pPr>
            <a:lvl5pPr marL="2286000" marR="0" lvl="4" indent="-342900" algn="l" rtl="0">
              <a:lnSpc>
                <a:spcPct val="115000"/>
              </a:lnSpc>
              <a:spcBef>
                <a:spcPts val="1600"/>
              </a:spcBef>
              <a:spcAft>
                <a:spcPts val="0"/>
              </a:spcAft>
              <a:buClr>
                <a:schemeClr val="dk2"/>
              </a:buClr>
              <a:buSzPts val="2200"/>
              <a:buFont typeface="Gloria Hallelujah"/>
              <a:buNone/>
              <a:defRPr sz="2200" b="0" i="0" u="none" strike="noStrike" cap="none">
                <a:solidFill>
                  <a:schemeClr val="dk2"/>
                </a:solidFill>
                <a:latin typeface="Gloria Hallelujah"/>
                <a:ea typeface="Gloria Hallelujah"/>
                <a:cs typeface="Gloria Hallelujah"/>
                <a:sym typeface="Gloria Hallelujah"/>
              </a:defRPr>
            </a:lvl5pPr>
            <a:lvl6pPr marL="2743200" marR="0" lvl="5" indent="-342900" algn="l" rtl="0">
              <a:lnSpc>
                <a:spcPct val="115000"/>
              </a:lnSpc>
              <a:spcBef>
                <a:spcPts val="1600"/>
              </a:spcBef>
              <a:spcAft>
                <a:spcPts val="0"/>
              </a:spcAft>
              <a:buClr>
                <a:schemeClr val="dk2"/>
              </a:buClr>
              <a:buSzPts val="2200"/>
              <a:buFont typeface="Gloria Hallelujah"/>
              <a:buNone/>
              <a:defRPr sz="2200" b="0" i="0" u="none" strike="noStrike" cap="none">
                <a:solidFill>
                  <a:schemeClr val="dk2"/>
                </a:solidFill>
                <a:latin typeface="Gloria Hallelujah"/>
                <a:ea typeface="Gloria Hallelujah"/>
                <a:cs typeface="Gloria Hallelujah"/>
                <a:sym typeface="Gloria Hallelujah"/>
              </a:defRPr>
            </a:lvl6pPr>
            <a:lvl7pPr marL="3200400" marR="0" lvl="6" indent="-342900" algn="l" rtl="0">
              <a:lnSpc>
                <a:spcPct val="115000"/>
              </a:lnSpc>
              <a:spcBef>
                <a:spcPts val="1600"/>
              </a:spcBef>
              <a:spcAft>
                <a:spcPts val="0"/>
              </a:spcAft>
              <a:buClr>
                <a:schemeClr val="dk2"/>
              </a:buClr>
              <a:buSzPts val="2200"/>
              <a:buFont typeface="Gloria Hallelujah"/>
              <a:buNone/>
              <a:defRPr sz="2200" b="0" i="0" u="none" strike="noStrike" cap="none">
                <a:solidFill>
                  <a:schemeClr val="dk2"/>
                </a:solidFill>
                <a:latin typeface="Gloria Hallelujah"/>
                <a:ea typeface="Gloria Hallelujah"/>
                <a:cs typeface="Gloria Hallelujah"/>
                <a:sym typeface="Gloria Hallelujah"/>
              </a:defRPr>
            </a:lvl7pPr>
            <a:lvl8pPr marL="3657600" marR="0" lvl="7" indent="-342900" algn="l" rtl="0">
              <a:lnSpc>
                <a:spcPct val="115000"/>
              </a:lnSpc>
              <a:spcBef>
                <a:spcPts val="1600"/>
              </a:spcBef>
              <a:spcAft>
                <a:spcPts val="0"/>
              </a:spcAft>
              <a:buClr>
                <a:schemeClr val="dk2"/>
              </a:buClr>
              <a:buSzPts val="2200"/>
              <a:buFont typeface="Gloria Hallelujah"/>
              <a:buNone/>
              <a:defRPr sz="2200" b="0" i="0" u="none" strike="noStrike" cap="none">
                <a:solidFill>
                  <a:schemeClr val="dk2"/>
                </a:solidFill>
                <a:latin typeface="Gloria Hallelujah"/>
                <a:ea typeface="Gloria Hallelujah"/>
                <a:cs typeface="Gloria Hallelujah"/>
                <a:sym typeface="Gloria Hallelujah"/>
              </a:defRPr>
            </a:lvl8pPr>
            <a:lvl9pPr marL="4114800" marR="0" lvl="8" indent="-342900" algn="l" rtl="0">
              <a:lnSpc>
                <a:spcPct val="115000"/>
              </a:lnSpc>
              <a:spcBef>
                <a:spcPts val="1600"/>
              </a:spcBef>
              <a:spcAft>
                <a:spcPts val="1600"/>
              </a:spcAft>
              <a:buClr>
                <a:schemeClr val="dk2"/>
              </a:buClr>
              <a:buSzPts val="2200"/>
              <a:buFont typeface="Gloria Hallelujah"/>
              <a:buNone/>
              <a:defRPr sz="2200" b="0" i="0" u="none" strike="noStrike" cap="none">
                <a:solidFill>
                  <a:schemeClr val="dk2"/>
                </a:solidFill>
                <a:latin typeface="Gloria Hallelujah"/>
                <a:ea typeface="Gloria Hallelujah"/>
                <a:cs typeface="Gloria Hallelujah"/>
                <a:sym typeface="Gloria Hallelujah"/>
              </a:defRPr>
            </a:lvl9pPr>
          </a:lstStyle>
          <a:p>
            <a:pPr marL="0" indent="0">
              <a:spcAft>
                <a:spcPts val="1600"/>
              </a:spcAft>
            </a:pPr>
            <a:r>
              <a:rPr lang="en" dirty="0"/>
              <a:t>0</a:t>
            </a:r>
            <a:r>
              <a:rPr lang="ar-EG" dirty="0"/>
              <a:t>5</a:t>
            </a:r>
            <a:endParaRPr lang="en" dirty="0"/>
          </a:p>
        </p:txBody>
      </p:sp>
      <p:sp>
        <p:nvSpPr>
          <p:cNvPr id="13" name="Google Shape;580;p69">
            <a:extLst>
              <a:ext uri="{FF2B5EF4-FFF2-40B4-BE49-F238E27FC236}">
                <a16:creationId xmlns:a16="http://schemas.microsoft.com/office/drawing/2014/main" id="{D77D8350-8109-D6C5-2B9A-690B6356AAB3}"/>
              </a:ext>
            </a:extLst>
          </p:cNvPr>
          <p:cNvSpPr txBox="1">
            <a:spLocks/>
          </p:cNvSpPr>
          <p:nvPr/>
        </p:nvSpPr>
        <p:spPr>
          <a:xfrm>
            <a:off x="4906790" y="4062566"/>
            <a:ext cx="4344296" cy="314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0"/>
              </a:spcBef>
              <a:spcAft>
                <a:spcPts val="0"/>
              </a:spcAft>
              <a:buClr>
                <a:schemeClr val="dk2"/>
              </a:buClr>
              <a:buSzPts val="2200"/>
              <a:buFont typeface="Quicksand"/>
              <a:buNone/>
              <a:defRPr sz="1500" b="0" i="0" u="none" strike="noStrike" cap="none">
                <a:solidFill>
                  <a:schemeClr val="lt1"/>
                </a:solidFill>
                <a:latin typeface="Quicksand"/>
                <a:ea typeface="Quicksand"/>
                <a:cs typeface="Quicksand"/>
                <a:sym typeface="Quicksand"/>
              </a:defRPr>
            </a:lvl1pPr>
            <a:lvl2pPr marL="914400" marR="0" lvl="1" indent="-323850" algn="l" rtl="0">
              <a:lnSpc>
                <a:spcPct val="115000"/>
              </a:lnSpc>
              <a:spcBef>
                <a:spcPts val="1600"/>
              </a:spcBef>
              <a:spcAft>
                <a:spcPts val="0"/>
              </a:spcAft>
              <a:buClr>
                <a:schemeClr val="dk2"/>
              </a:buClr>
              <a:buSzPts val="1500"/>
              <a:buFont typeface="Quicksand"/>
              <a:buNone/>
              <a:defRPr sz="1500" b="0" i="0" u="none" strike="noStrike" cap="none">
                <a:solidFill>
                  <a:schemeClr val="dk2"/>
                </a:solidFill>
                <a:latin typeface="Quicksand"/>
                <a:ea typeface="Quicksand"/>
                <a:cs typeface="Quicksand"/>
                <a:sym typeface="Quicksand"/>
              </a:defRPr>
            </a:lvl2pPr>
            <a:lvl3pPr marL="1371600" marR="0" lvl="2"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3pPr>
            <a:lvl4pPr marL="1828800" marR="0" lvl="3"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4pPr>
            <a:lvl5pPr marL="2286000" marR="0" lvl="4"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5pPr>
            <a:lvl6pPr marL="2743200" marR="0" lvl="5"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6pPr>
            <a:lvl7pPr marL="3200400" marR="0" lvl="6"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7pPr>
            <a:lvl8pPr marL="3657600" marR="0" lvl="7" indent="-342900" algn="l" rtl="0">
              <a:lnSpc>
                <a:spcPct val="115000"/>
              </a:lnSpc>
              <a:spcBef>
                <a:spcPts val="1600"/>
              </a:spcBef>
              <a:spcAft>
                <a:spcPts val="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8pPr>
            <a:lvl9pPr marL="4114800" marR="0" lvl="8" indent="-342900" algn="l" rtl="0">
              <a:lnSpc>
                <a:spcPct val="115000"/>
              </a:lnSpc>
              <a:spcBef>
                <a:spcPts val="1600"/>
              </a:spcBef>
              <a:spcAft>
                <a:spcPts val="1600"/>
              </a:spcAft>
              <a:buClr>
                <a:schemeClr val="dk2"/>
              </a:buClr>
              <a:buSzPts val="1800"/>
              <a:buFont typeface="Quicksand"/>
              <a:buNone/>
              <a:defRPr sz="1800" b="0" i="0" u="none" strike="noStrike" cap="none">
                <a:solidFill>
                  <a:schemeClr val="dk2"/>
                </a:solidFill>
                <a:latin typeface="Quicksand"/>
                <a:ea typeface="Quicksand"/>
                <a:cs typeface="Quicksand"/>
                <a:sym typeface="Quicksand"/>
              </a:defRPr>
            </a:lvl9pPr>
          </a:lstStyle>
          <a:p>
            <a:pPr marL="0" indent="0">
              <a:spcAft>
                <a:spcPts val="1600"/>
              </a:spcAft>
              <a:buClr>
                <a:schemeClr val="dk1"/>
              </a:buClr>
              <a:buSzPts val="1100"/>
            </a:pPr>
            <a:r>
              <a:rPr lang="en-GB" sz="1600" dirty="0">
                <a:solidFill>
                  <a:schemeClr val="accent1"/>
                </a:solidFill>
              </a:rPr>
              <a:t>Improving Efficiency</a:t>
            </a:r>
            <a:endParaRPr lang="en-GB" sz="1600" dirty="0"/>
          </a:p>
        </p:txBody>
      </p:sp>
      <p:pic>
        <p:nvPicPr>
          <p:cNvPr id="2" name="Picture 1">
            <a:extLst>
              <a:ext uri="{FF2B5EF4-FFF2-40B4-BE49-F238E27FC236}">
                <a16:creationId xmlns:a16="http://schemas.microsoft.com/office/drawing/2014/main" id="{2E9C149A-2943-31C5-3F04-AB6C60097627}"/>
              </a:ext>
            </a:extLst>
          </p:cNvPr>
          <p:cNvPicPr>
            <a:picLocks noChangeAspect="1"/>
          </p:cNvPicPr>
          <p:nvPr/>
        </p:nvPicPr>
        <p:blipFill>
          <a:blip r:embed="rId3"/>
          <a:stretch>
            <a:fillRect/>
          </a:stretch>
        </p:blipFill>
        <p:spPr>
          <a:xfrm>
            <a:off x="172314" y="3964012"/>
            <a:ext cx="1028701" cy="1028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8"/>
                                        </p:tgtEl>
                                        <p:attrNameLst>
                                          <p:attrName>style.visibility</p:attrName>
                                        </p:attrNameLst>
                                      </p:cBhvr>
                                      <p:to>
                                        <p:strVal val="visible"/>
                                      </p:to>
                                    </p:set>
                                    <p:animEffect transition="in" filter="fade">
                                      <p:cBhvr>
                                        <p:cTn id="7" dur="500"/>
                                        <p:tgtEl>
                                          <p:spTgt spid="5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0"/>
                                        </p:tgtEl>
                                        <p:attrNameLst>
                                          <p:attrName>style.visibility</p:attrName>
                                        </p:attrNameLst>
                                      </p:cBhvr>
                                      <p:to>
                                        <p:strVal val="visible"/>
                                      </p:to>
                                    </p:set>
                                    <p:animEffect transition="in" filter="fade">
                                      <p:cBhvr>
                                        <p:cTn id="10" dur="500"/>
                                        <p:tgtEl>
                                          <p:spTgt spid="5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1"/>
                                        </p:tgtEl>
                                        <p:attrNameLst>
                                          <p:attrName>style.visibility</p:attrName>
                                        </p:attrNameLst>
                                      </p:cBhvr>
                                      <p:to>
                                        <p:strVal val="visible"/>
                                      </p:to>
                                    </p:set>
                                    <p:animEffect transition="in" filter="fade">
                                      <p:cBhvr>
                                        <p:cTn id="13" dur="500"/>
                                        <p:tgtEl>
                                          <p:spTgt spid="5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2"/>
                                        </p:tgtEl>
                                        <p:attrNameLst>
                                          <p:attrName>style.visibility</p:attrName>
                                        </p:attrNameLst>
                                      </p:cBhvr>
                                      <p:to>
                                        <p:strVal val="visible"/>
                                      </p:to>
                                    </p:set>
                                    <p:animEffect transition="in" filter="fade">
                                      <p:cBhvr>
                                        <p:cTn id="16" dur="500"/>
                                        <p:tgtEl>
                                          <p:spTgt spid="5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3"/>
                                        </p:tgtEl>
                                        <p:attrNameLst>
                                          <p:attrName>style.visibility</p:attrName>
                                        </p:attrNameLst>
                                      </p:cBhvr>
                                      <p:to>
                                        <p:strVal val="visible"/>
                                      </p:to>
                                    </p:set>
                                    <p:animEffect transition="in" filter="fade">
                                      <p:cBhvr>
                                        <p:cTn id="19" dur="500"/>
                                        <p:tgtEl>
                                          <p:spTgt spid="5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4"/>
                                        </p:tgtEl>
                                        <p:attrNameLst>
                                          <p:attrName>style.visibility</p:attrName>
                                        </p:attrNameLst>
                                      </p:cBhvr>
                                      <p:to>
                                        <p:strVal val="visible"/>
                                      </p:to>
                                    </p:set>
                                    <p:animEffect transition="in" filter="fade">
                                      <p:cBhvr>
                                        <p:cTn id="22" dur="500"/>
                                        <p:tgtEl>
                                          <p:spTgt spid="5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5"/>
                                        </p:tgtEl>
                                        <p:attrNameLst>
                                          <p:attrName>style.visibility</p:attrName>
                                        </p:attrNameLst>
                                      </p:cBhvr>
                                      <p:to>
                                        <p:strVal val="visible"/>
                                      </p:to>
                                    </p:set>
                                    <p:animEffect transition="in" filter="fade">
                                      <p:cBhvr>
                                        <p:cTn id="25" dur="500"/>
                                        <p:tgtEl>
                                          <p:spTgt spid="5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6"/>
                                        </p:tgtEl>
                                        <p:attrNameLst>
                                          <p:attrName>style.visibility</p:attrName>
                                        </p:attrNameLst>
                                      </p:cBhvr>
                                      <p:to>
                                        <p:strVal val="visible"/>
                                      </p:to>
                                    </p:set>
                                    <p:animEffect transition="in" filter="fade">
                                      <p:cBhvr>
                                        <p:cTn id="28" dur="500"/>
                                        <p:tgtEl>
                                          <p:spTgt spid="5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7"/>
                                        </p:tgtEl>
                                        <p:attrNameLst>
                                          <p:attrName>style.visibility</p:attrName>
                                        </p:attrNameLst>
                                      </p:cBhvr>
                                      <p:to>
                                        <p:strVal val="visible"/>
                                      </p:to>
                                    </p:set>
                                    <p:animEffect transition="in" filter="fade">
                                      <p:cBhvr>
                                        <p:cTn id="31" dur="500"/>
                                        <p:tgtEl>
                                          <p:spTgt spid="5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3">
                                            <p:txEl>
                                              <p:pRg st="0" end="0"/>
                                            </p:txEl>
                                          </p:spTgt>
                                        </p:tgtEl>
                                        <p:attrNameLst>
                                          <p:attrName>style.visibility</p:attrName>
                                        </p:attrNameLst>
                                      </p:cBhvr>
                                      <p:to>
                                        <p:strVal val="visible"/>
                                      </p:to>
                                    </p:set>
                                    <p:animEffect transition="in" filter="fade">
                                      <p:cBhvr>
                                        <p:cTn id="34" dur="500"/>
                                        <p:tgtEl>
                                          <p:spTgt spid="57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4">
                                            <p:txEl>
                                              <p:pRg st="0" end="0"/>
                                            </p:txEl>
                                          </p:spTgt>
                                        </p:tgtEl>
                                        <p:attrNameLst>
                                          <p:attrName>style.visibility</p:attrName>
                                        </p:attrNameLst>
                                      </p:cBhvr>
                                      <p:to>
                                        <p:strVal val="visible"/>
                                      </p:to>
                                    </p:set>
                                    <p:animEffect transition="in" filter="fade">
                                      <p:cBhvr>
                                        <p:cTn id="37" dur="500"/>
                                        <p:tgtEl>
                                          <p:spTgt spid="574">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5">
                                            <p:txEl>
                                              <p:pRg st="0" end="0"/>
                                            </p:txEl>
                                          </p:spTgt>
                                        </p:tgtEl>
                                        <p:attrNameLst>
                                          <p:attrName>style.visibility</p:attrName>
                                        </p:attrNameLst>
                                      </p:cBhvr>
                                      <p:to>
                                        <p:strVal val="visible"/>
                                      </p:to>
                                    </p:set>
                                    <p:animEffect transition="in" filter="fade">
                                      <p:cBhvr>
                                        <p:cTn id="40" dur="500"/>
                                        <p:tgtEl>
                                          <p:spTgt spid="57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76">
                                            <p:txEl>
                                              <p:pRg st="0" end="0"/>
                                            </p:txEl>
                                          </p:spTgt>
                                        </p:tgtEl>
                                        <p:attrNameLst>
                                          <p:attrName>style.visibility</p:attrName>
                                        </p:attrNameLst>
                                      </p:cBhvr>
                                      <p:to>
                                        <p:strVal val="visible"/>
                                      </p:to>
                                    </p:set>
                                    <p:animEffect transition="in" filter="fade">
                                      <p:cBhvr>
                                        <p:cTn id="43" dur="500"/>
                                        <p:tgtEl>
                                          <p:spTgt spid="576">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77">
                                            <p:txEl>
                                              <p:pRg st="0" end="0"/>
                                            </p:txEl>
                                          </p:spTgt>
                                        </p:tgtEl>
                                        <p:attrNameLst>
                                          <p:attrName>style.visibility</p:attrName>
                                        </p:attrNameLst>
                                      </p:cBhvr>
                                      <p:to>
                                        <p:strVal val="visible"/>
                                      </p:to>
                                    </p:set>
                                    <p:animEffect transition="in" filter="fade">
                                      <p:cBhvr>
                                        <p:cTn id="46" dur="500"/>
                                        <p:tgtEl>
                                          <p:spTgt spid="577">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78">
                                            <p:txEl>
                                              <p:pRg st="0" end="0"/>
                                            </p:txEl>
                                          </p:spTgt>
                                        </p:tgtEl>
                                        <p:attrNameLst>
                                          <p:attrName>style.visibility</p:attrName>
                                        </p:attrNameLst>
                                      </p:cBhvr>
                                      <p:to>
                                        <p:strVal val="visible"/>
                                      </p:to>
                                    </p:set>
                                    <p:animEffect transition="in" filter="fade">
                                      <p:cBhvr>
                                        <p:cTn id="49" dur="500"/>
                                        <p:tgtEl>
                                          <p:spTgt spid="578">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79">
                                            <p:txEl>
                                              <p:pRg st="0" end="0"/>
                                            </p:txEl>
                                          </p:spTgt>
                                        </p:tgtEl>
                                        <p:attrNameLst>
                                          <p:attrName>style.visibility</p:attrName>
                                        </p:attrNameLst>
                                      </p:cBhvr>
                                      <p:to>
                                        <p:strVal val="visible"/>
                                      </p:to>
                                    </p:set>
                                    <p:animEffect transition="in" filter="fade">
                                      <p:cBhvr>
                                        <p:cTn id="52" dur="500"/>
                                        <p:tgtEl>
                                          <p:spTgt spid="579">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0">
                                            <p:txEl>
                                              <p:pRg st="0" end="0"/>
                                            </p:txEl>
                                          </p:spTgt>
                                        </p:tgtEl>
                                        <p:attrNameLst>
                                          <p:attrName>style.visibility</p:attrName>
                                        </p:attrNameLst>
                                      </p:cBhvr>
                                      <p:to>
                                        <p:strVal val="visible"/>
                                      </p:to>
                                    </p:set>
                                    <p:animEffect transition="in" filter="fade">
                                      <p:cBhvr>
                                        <p:cTn id="55" dur="500"/>
                                        <p:tgtEl>
                                          <p:spTgt spid="580">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nodeType="with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fade">
                                      <p:cBhvr>
                                        <p:cTn id="7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 grpId="0" animBg="1"/>
      <p:bldP spid="561" grpId="0" animBg="1"/>
      <p:bldP spid="562" grpId="0" animBg="1"/>
      <p:bldP spid="563" grpId="0" animBg="1"/>
      <p:bldP spid="564" grpId="0" animBg="1"/>
      <p:bldP spid="565" grpId="0" animBg="1"/>
      <p:bldP spid="566" grpId="0" animBg="1"/>
      <p:bldP spid="567" grpId="0" animBg="1"/>
      <p:bldP spid="568" grpId="0"/>
      <p:bldP spid="573" grpId="0" build="p"/>
      <p:bldP spid="574" grpId="0" build="p"/>
      <p:bldP spid="575" grpId="0" build="p"/>
      <p:bldP spid="576" grpId="0" build="p"/>
      <p:bldP spid="577" grpId="0" build="p"/>
      <p:bldP spid="578" grpId="0" build="p"/>
      <p:bldP spid="579" grpId="0" build="p"/>
      <p:bldP spid="580" grpId="0" build="p"/>
      <p:bldP spid="10" grpId="0" animBg="1"/>
      <p:bldP spid="11" grpId="0" animBg="1"/>
      <p:bldP spid="12" grpId="0"/>
      <p:bldP spid="13" grpId="0"/>
    </p:bldLst>
  </p:timing>
</p:sld>
</file>

<file path=ppt/theme/theme1.xml><?xml version="1.0" encoding="utf-8"?>
<a:theme xmlns:a="http://schemas.openxmlformats.org/drawingml/2006/main" name="Environmental Education Center XL by Slidesgo">
  <a:themeElements>
    <a:clrScheme name="Simple Light">
      <a:dk1>
        <a:srgbClr val="000000"/>
      </a:dk1>
      <a:lt1>
        <a:srgbClr val="FFFFFF"/>
      </a:lt1>
      <a:dk2>
        <a:srgbClr val="595959"/>
      </a:dk2>
      <a:lt2>
        <a:srgbClr val="EEEEEE"/>
      </a:lt2>
      <a:accent1>
        <a:srgbClr val="97BF15"/>
      </a:accent1>
      <a:accent2>
        <a:srgbClr val="076628"/>
      </a:accent2>
      <a:accent3>
        <a:srgbClr val="FFFFFF"/>
      </a:accent3>
      <a:accent4>
        <a:srgbClr val="FFAB40"/>
      </a:accent4>
      <a:accent5>
        <a:srgbClr val="0097A7"/>
      </a:accent5>
      <a:accent6>
        <a:srgbClr val="EEFF41"/>
      </a:accent6>
      <a:hlink>
        <a:srgbClr val="97BF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849</TotalTime>
  <Words>538</Words>
  <Application>Microsoft Office PowerPoint</Application>
  <PresentationFormat>On-screen Show (16:9)</PresentationFormat>
  <Paragraphs>100</Paragraphs>
  <Slides>53</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Patrick Hand</vt:lpstr>
      <vt:lpstr>Quicksand</vt:lpstr>
      <vt:lpstr>Arial Black</vt:lpstr>
      <vt:lpstr>Gloria Hallelujah</vt:lpstr>
      <vt:lpstr>Environmental Education Center XL by Slidesgo</vt:lpstr>
      <vt:lpstr>Project proposal </vt:lpstr>
      <vt:lpstr>Introduction:</vt:lpstr>
      <vt:lpstr>PowerPoint Presentation</vt:lpstr>
      <vt:lpstr>Agro- cycle</vt:lpstr>
      <vt:lpstr>Main problem </vt:lpstr>
      <vt:lpstr>Sc  pe</vt:lpstr>
      <vt:lpstr>Visi  n </vt:lpstr>
      <vt:lpstr>Mission </vt:lpstr>
      <vt:lpstr>Importance of the Idea:</vt:lpstr>
      <vt:lpstr>Challenges </vt:lpstr>
      <vt:lpstr>Benefits:</vt:lpstr>
      <vt:lpstr>Context Diagram</vt:lpstr>
      <vt:lpstr>Usecase Diagram</vt:lpstr>
      <vt:lpstr>Activity Diagram</vt:lpstr>
      <vt:lpstr>Class Diagram</vt:lpstr>
      <vt:lpstr>Sequence Diagram</vt:lpstr>
      <vt:lpstr>PowerPoint Presentation</vt:lpstr>
      <vt:lpstr>PowerPoint Presentation</vt:lpstr>
      <vt:lpstr>PowerPoint Presentation</vt:lpstr>
      <vt:lpstr>PowerPoint Presentation</vt:lpstr>
      <vt:lpstr>Structure Diagram</vt:lpstr>
      <vt:lpstr>ERD</vt:lpstr>
      <vt:lpstr>Physical Schema </vt:lpstr>
      <vt:lpstr>Landing Page</vt:lpstr>
      <vt:lpstr>PowerPoint Presentation</vt:lpstr>
      <vt:lpstr>PowerPoint Presentation</vt:lpstr>
      <vt:lpstr>PowerPoint Presentation</vt:lpstr>
      <vt:lpstr>PowerPoint Presentation</vt:lpstr>
      <vt:lpstr>Registration Page</vt:lpstr>
      <vt:lpstr>PowerPoint Presentation</vt:lpstr>
      <vt:lpstr>PowerPoint Presentation</vt:lpstr>
      <vt:lpstr>PowerPoint Presentation</vt:lpstr>
      <vt:lpstr>PowerPoint Presentation</vt:lpstr>
      <vt:lpstr>PowerPoint Presentation</vt:lpstr>
      <vt:lpstr>PowerPoint Presentation</vt:lpstr>
      <vt:lpstr>Dashboard , Profile , Side Menu Bar , Cart</vt:lpstr>
      <vt:lpstr>PowerPoint Presentation</vt:lpstr>
      <vt:lpstr>PowerPoint Presentation</vt:lpstr>
      <vt:lpstr>PowerPoint Presentation</vt:lpstr>
      <vt:lpstr>PowerPoint Presentation</vt:lpstr>
      <vt:lpstr>PowerPoint Presentation</vt:lpstr>
      <vt:lpstr>Buy section</vt:lpstr>
      <vt:lpstr>PowerPoint Presentation</vt:lpstr>
      <vt:lpstr>PowerPoint Presentation</vt:lpstr>
      <vt:lpstr>PowerPoint Presentation</vt:lpstr>
      <vt:lpstr>sell section</vt:lpstr>
      <vt:lpstr>PowerPoint Presentation</vt:lpstr>
      <vt:lpstr>PowerPoint Presentation</vt:lpstr>
      <vt:lpstr>PowerPoint Presentation</vt:lpstr>
      <vt:lpstr>PowerPoint Presentation</vt:lpstr>
      <vt:lpstr>PowerPoint Presentation</vt:lpstr>
      <vt:lpstr> By leveraging technology, our app aims to transform Egypt's agricultural sector, making it more efficient, fair, and sustainable. This platform will empower farmers and satisfy buyers, ultimately contributing to the overall economic growth of the country.  Are you join Us remaintaining our Agro_cycle?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Agro- cycle</dc:title>
  <dc:creator>adham albanna</dc:creator>
  <cp:lastModifiedBy>adham albanna</cp:lastModifiedBy>
  <cp:revision>19</cp:revision>
  <dcterms:modified xsi:type="dcterms:W3CDTF">2024-05-19T22:40:46Z</dcterms:modified>
</cp:coreProperties>
</file>